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0" r:id="rId5"/>
    <p:sldId id="259" r:id="rId6"/>
    <p:sldId id="268" r:id="rId7"/>
    <p:sldId id="266" r:id="rId8"/>
    <p:sldId id="270" r:id="rId9"/>
    <p:sldId id="269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employment.uncc.edu/faculty-staff-resources/sample-position-description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employment.uncc.edu/" TargetMode="External"/><Relationship Id="rId7" Type="http://schemas.openxmlformats.org/officeDocument/2006/relationships/hyperlink" Target="https://hr.uncc.edu/forms/temporary-and-student-employment" TargetMode="External"/><Relationship Id="rId2" Type="http://schemas.openxmlformats.org/officeDocument/2006/relationships/hyperlink" Target="https://hr.uncc.edu/recruitment-and-hiring/resources-hiring-student-employe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ireaniner.uncc.edu/" TargetMode="External"/><Relationship Id="rId5" Type="http://schemas.openxmlformats.org/officeDocument/2006/relationships/hyperlink" Target="https://hr.uncc.edu/policies-and-procedures/university-policies-and-pims/pims" TargetMode="External"/><Relationship Id="rId4" Type="http://schemas.openxmlformats.org/officeDocument/2006/relationships/hyperlink" Target="https://legal.uncc.edu/policie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wrigh25@uncc.edu" TargetMode="External"/><Relationship Id="rId2" Type="http://schemas.openxmlformats.org/officeDocument/2006/relationships/hyperlink" Target="mailto:tshook4@uncc.ed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aworthe@uncc.edu" TargetMode="External"/><Relationship Id="rId5" Type="http://schemas.openxmlformats.org/officeDocument/2006/relationships/hyperlink" Target="mailto:hblakel2@uncc.edu" TargetMode="External"/><Relationship Id="rId4" Type="http://schemas.openxmlformats.org/officeDocument/2006/relationships/hyperlink" Target="mailto:Amber.frazier@unc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Student Employment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 Tracy Worthey</a:t>
            </a:r>
          </a:p>
          <a:p>
            <a:r>
              <a:rPr lang="en-US" dirty="0"/>
              <a:t>Human Resources</a:t>
            </a:r>
          </a:p>
        </p:txBody>
      </p:sp>
    </p:spTree>
    <p:extLst>
      <p:ext uri="{BB962C8B-B14F-4D97-AF65-F5344CB8AC3E}">
        <p14:creationId xmlns:p14="http://schemas.microsoft.com/office/powerpoint/2010/main" val="13908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 Your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Human Resources has updated the Change Request form</a:t>
            </a:r>
          </a:p>
          <a:p>
            <a:r>
              <a:rPr lang="en-US" dirty="0">
                <a:solidFill>
                  <a:schemeClr val="bg1"/>
                </a:solidFill>
              </a:rPr>
              <a:t>Federal Work Study appointments are now submitted via EPAF</a:t>
            </a:r>
          </a:p>
          <a:p>
            <a:r>
              <a:rPr lang="en-US" dirty="0">
                <a:solidFill>
                  <a:schemeClr val="bg1"/>
                </a:solidFill>
              </a:rPr>
              <a:t>The minimum pay rate for student employees is $9 an hour</a:t>
            </a:r>
          </a:p>
          <a:p>
            <a:r>
              <a:rPr lang="en-US" dirty="0">
                <a:solidFill>
                  <a:schemeClr val="bg1"/>
                </a:solidFill>
              </a:rPr>
              <a:t>Criminal background checks are required for students with sensitive duties (Policy 101.23)</a:t>
            </a:r>
          </a:p>
          <a:p>
            <a:r>
              <a:rPr lang="en-US" dirty="0">
                <a:solidFill>
                  <a:schemeClr val="bg1"/>
                </a:solidFill>
              </a:rPr>
              <a:t>Minors on Campus (Policy 716)</a:t>
            </a:r>
          </a:p>
          <a:p>
            <a:r>
              <a:rPr lang="en-US" dirty="0">
                <a:solidFill>
                  <a:schemeClr val="bg1"/>
                </a:solidFill>
              </a:rPr>
              <a:t>Fair Labor Standards Act is changing 1/1/2020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08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Job Descriptions and Pay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Establishing basic position descriptions for our most common student job types</a:t>
            </a:r>
          </a:p>
          <a:p>
            <a:r>
              <a:rPr lang="en-US" dirty="0">
                <a:solidFill>
                  <a:schemeClr val="bg1"/>
                </a:solidFill>
              </a:rPr>
              <a:t>Assigning pay ranges for these positions </a:t>
            </a:r>
          </a:p>
          <a:p>
            <a:r>
              <a:rPr lang="en-US" dirty="0">
                <a:solidFill>
                  <a:schemeClr val="bg1"/>
                </a:solidFill>
              </a:rPr>
              <a:t>A study for all student job titles -  will be done over the course of the year, starting with STEM departments (research and lab job titles)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Will identify the need to add more job titles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Will be used to determine correct pay when requesting grant funding</a:t>
            </a:r>
          </a:p>
          <a:p>
            <a:r>
              <a:rPr lang="en-US" dirty="0">
                <a:solidFill>
                  <a:schemeClr val="bg1"/>
                </a:solidFill>
                <a:hlinkClick r:id="rId2"/>
              </a:rPr>
              <a:t>https://studentemployment.uncc.edu/faculty-staff-resources/sample-position-descriptions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95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Spring 2020 </a:t>
            </a:r>
          </a:p>
        </p:txBody>
      </p:sp>
    </p:spTree>
    <p:extLst>
      <p:ext uri="{BB962C8B-B14F-4D97-AF65-F5344CB8AC3E}">
        <p14:creationId xmlns:p14="http://schemas.microsoft.com/office/powerpoint/2010/main" val="341444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Electronic Hiring Packet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Moving to an electronic hiring packet for all employees  </a:t>
            </a:r>
          </a:p>
          <a:p>
            <a:r>
              <a:rPr lang="en-US" dirty="0">
                <a:solidFill>
                  <a:schemeClr val="bg1"/>
                </a:solidFill>
              </a:rPr>
              <a:t>This will change the process for students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Current state:  Student is selected and sent to HR.  After completing new hire paperwork and receiving yellow card, EPAF/appointment form is sent to HR for approval with a future start date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Future state:  Student is selected and will complete I-9 online and report to HR with their documents to receive the yellow card.  EPAF/appointment form is submitted with a future start date. It will be the responsibility of the student and supervisor to ensure that all new hire paperwork is completed within the first 30 days of employment 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Foreign Nationals onboarding will be half paper and half online. Most will be done during the live orientation sessions offered at the start of the semester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More to come once we have a final product</a:t>
            </a:r>
          </a:p>
        </p:txBody>
      </p:sp>
    </p:spTree>
    <p:extLst>
      <p:ext uri="{BB962C8B-B14F-4D97-AF65-F5344CB8AC3E}">
        <p14:creationId xmlns:p14="http://schemas.microsoft.com/office/powerpoint/2010/main" val="115713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Bi-Weekly Payroll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225615"/>
            <a:ext cx="9613861" cy="371057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effectLst/>
              </a:rPr>
              <a:t>Transition TP monthly payroll</a:t>
            </a:r>
            <a:r>
              <a:rPr lang="en-US" dirty="0">
                <a:solidFill>
                  <a:schemeClr val="bg1"/>
                </a:solidFill>
                <a:effectLst/>
              </a:rPr>
              <a:t> for student and temporary staff to a biweekly payroll cycle starting</a:t>
            </a:r>
            <a:r>
              <a:rPr lang="en-US" b="1" dirty="0">
                <a:solidFill>
                  <a:schemeClr val="bg1"/>
                </a:solidFill>
                <a:effectLst/>
              </a:rPr>
              <a:t> March 1, 2020 </a:t>
            </a:r>
            <a:endParaRPr lang="en-US" dirty="0">
              <a:solidFill>
                <a:schemeClr val="bg1"/>
              </a:solidFill>
              <a:effectLst/>
            </a:endParaRPr>
          </a:p>
          <a:p>
            <a:pPr lvl="0"/>
            <a:r>
              <a:rPr lang="en-US" dirty="0">
                <a:solidFill>
                  <a:prstClr val="black"/>
                </a:solidFill>
              </a:rPr>
              <a:t>Payday will be every other Friday and the pay week will run Sunday through Saturday 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Timely submission will be needed more than ever!</a:t>
            </a:r>
          </a:p>
          <a:p>
            <a:pPr lvl="0"/>
            <a:r>
              <a:rPr lang="en-US" dirty="0">
                <a:solidFill>
                  <a:prstClr val="black"/>
                </a:solidFill>
              </a:rPr>
              <a:t>Please review PIM 63 Process Deadlines and Requirements for Hiring and Paying Temporary Employees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932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we need from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General understanding of the hiring process</a:t>
            </a:r>
          </a:p>
          <a:p>
            <a:r>
              <a:rPr lang="en-US" dirty="0">
                <a:solidFill>
                  <a:schemeClr val="bg1"/>
                </a:solidFill>
              </a:rPr>
              <a:t>Consult with HR before submitting grant requests on appropriate pay rates </a:t>
            </a:r>
          </a:p>
          <a:p>
            <a:r>
              <a:rPr lang="en-US" dirty="0">
                <a:solidFill>
                  <a:schemeClr val="bg1"/>
                </a:solidFill>
              </a:rPr>
              <a:t>Work with your administrative staff to ensure timely submission of appointment forms and time sheets</a:t>
            </a:r>
          </a:p>
          <a:p>
            <a:r>
              <a:rPr lang="en-US" dirty="0">
                <a:solidFill>
                  <a:schemeClr val="bg1"/>
                </a:solidFill>
              </a:rPr>
              <a:t>Help to develop the student’s skill sets, both technical and behavioral for work life after graduation 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Student employment is a real job!</a:t>
            </a:r>
          </a:p>
        </p:txBody>
      </p:sp>
    </p:spTree>
    <p:extLst>
      <p:ext uri="{BB962C8B-B14F-4D97-AF65-F5344CB8AC3E}">
        <p14:creationId xmlns:p14="http://schemas.microsoft.com/office/powerpoint/2010/main" val="4024834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05DE9-9940-484C-BDE5-8FEE39674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C0318-BDF6-4811-AD70-7A51EAAA9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https://hr.uncc.edu/recruitment-and-hiring/resources-hiring-student-employees</a:t>
            </a:r>
            <a:endParaRPr lang="en-US" dirty="0">
              <a:solidFill>
                <a:schemeClr val="bg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https://studentemployment.uncc.edu/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https://legal.uncc.edu/policies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https://hr.uncc.edu/policies-and-procedures/university-policies-and-pims/pims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https://hireaniner.uncc.edu/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https://hr.uncc.edu/forms/temporary-and-student-employment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4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Contacts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994894"/>
              </p:ext>
            </p:extLst>
          </p:nvPr>
        </p:nvGraphicFramePr>
        <p:xfrm>
          <a:off x="681038" y="2336800"/>
          <a:ext cx="96139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173">
                  <a:extLst>
                    <a:ext uri="{9D8B030D-6E8A-4147-A177-3AD203B41FA5}">
                      <a16:colId xmlns:a16="http://schemas.microsoft.com/office/drawing/2014/main" val="2855551841"/>
                    </a:ext>
                  </a:extLst>
                </a:gridCol>
                <a:gridCol w="3122763">
                  <a:extLst>
                    <a:ext uri="{9D8B030D-6E8A-4147-A177-3AD203B41FA5}">
                      <a16:colId xmlns:a16="http://schemas.microsoft.com/office/drawing/2014/main" val="1532668684"/>
                    </a:ext>
                  </a:extLst>
                </a:gridCol>
                <a:gridCol w="1956489">
                  <a:extLst>
                    <a:ext uri="{9D8B030D-6E8A-4147-A177-3AD203B41FA5}">
                      <a16:colId xmlns:a16="http://schemas.microsoft.com/office/drawing/2014/main" val="541010750"/>
                    </a:ext>
                  </a:extLst>
                </a:gridCol>
                <a:gridCol w="2403475">
                  <a:extLst>
                    <a:ext uri="{9D8B030D-6E8A-4147-A177-3AD203B41FA5}">
                      <a16:colId xmlns:a16="http://schemas.microsoft.com/office/drawing/2014/main" val="8078164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087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Teresa</a:t>
                      </a:r>
                      <a:r>
                        <a:rPr lang="en-US" baseline="0" dirty="0"/>
                        <a:t> Shook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2"/>
                        </a:rPr>
                        <a:t>tshook4@uncc.edu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7-0671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 Employment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27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Grace Wright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3"/>
                        </a:rPr>
                        <a:t>gwrigh25@uncc.edu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7-5224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 Student Temporary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794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Erica Roth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4"/>
                        </a:rPr>
                        <a:t>eroth8@uncc.edu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7-6044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Onboarding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377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Herlicia</a:t>
                      </a:r>
                      <a:r>
                        <a:rPr lang="en-US" baseline="0" dirty="0"/>
                        <a:t> Blakely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5"/>
                        </a:rPr>
                        <a:t>hblakel2@uncc.edu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7-1428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CBC, I-9, SS Letters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786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Tracy Worthey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hlinkClick r:id="rId6"/>
                        </a:rPr>
                        <a:t>taworthe@uncc.edu</a:t>
                      </a:r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7-0670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444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77024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424</TotalTime>
  <Words>433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Berlin</vt:lpstr>
      <vt:lpstr>Student Employment</vt:lpstr>
      <vt:lpstr>For Your Information</vt:lpstr>
      <vt:lpstr>Job Descriptions and Pay Ranges</vt:lpstr>
      <vt:lpstr>Upcoming Projects</vt:lpstr>
      <vt:lpstr>Electronic Hiring Packet</vt:lpstr>
      <vt:lpstr>Bi-Weekly Payroll</vt:lpstr>
      <vt:lpstr>What we need from you</vt:lpstr>
      <vt:lpstr>Resources</vt:lpstr>
      <vt:lpstr>Contacts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Employment Forum</dc:title>
  <dc:creator>Worthey, Tracy</dc:creator>
  <cp:lastModifiedBy>Wyse, Matt</cp:lastModifiedBy>
  <cp:revision>36</cp:revision>
  <cp:lastPrinted>2019-11-14T14:10:51Z</cp:lastPrinted>
  <dcterms:created xsi:type="dcterms:W3CDTF">2019-06-17T17:49:21Z</dcterms:created>
  <dcterms:modified xsi:type="dcterms:W3CDTF">2019-11-15T19:48:08Z</dcterms:modified>
</cp:coreProperties>
</file>