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81" r:id="rId4"/>
    <p:sldId id="287" r:id="rId5"/>
    <p:sldId id="301" r:id="rId6"/>
    <p:sldId id="298" r:id="rId7"/>
    <p:sldId id="304" r:id="rId8"/>
    <p:sldId id="299" r:id="rId9"/>
    <p:sldId id="30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52" autoAdjust="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microsoft.com/office/2007/relationships/hdphoto" Target="../media/hdphoto1.wdp"/><Relationship Id="rId1" Type="http://schemas.openxmlformats.org/officeDocument/2006/relationships/image" Target="../media/image4.jpeg"/><Relationship Id="rId6" Type="http://schemas.microsoft.com/office/2007/relationships/hdphoto" Target="../media/hdphoto3.wdp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microsoft.com/office/2007/relationships/hdphoto" Target="../media/hdphoto1.wdp"/><Relationship Id="rId1" Type="http://schemas.openxmlformats.org/officeDocument/2006/relationships/image" Target="../media/image4.jpeg"/><Relationship Id="rId6" Type="http://schemas.microsoft.com/office/2007/relationships/hdphoto" Target="../media/hdphoto3.wdp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EABD1-16A0-45E4-9A90-FDD8F22B95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F82AC6-B8A4-4EB0-8374-F532D26A7D60}">
      <dgm:prSet phldrT="[Text]" custT="1"/>
      <dgm:spPr/>
      <dgm:t>
        <a:bodyPr/>
        <a:lstStyle/>
        <a:p>
          <a:r>
            <a:rPr lang="en-US" sz="1600" dirty="0" smtClean="0"/>
            <a:t>Transition &amp; Engagement</a:t>
          </a:r>
          <a:endParaRPr lang="en-US" sz="1600" dirty="0"/>
        </a:p>
      </dgm:t>
    </dgm:pt>
    <dgm:pt modelId="{72F24E0A-7842-4AB1-A68C-7DC31D69EB1E}" type="parTrans" cxnId="{E7BB8930-49C3-4A3D-AC96-B40A4A4332B9}">
      <dgm:prSet/>
      <dgm:spPr/>
      <dgm:t>
        <a:bodyPr/>
        <a:lstStyle/>
        <a:p>
          <a:endParaRPr lang="en-US" sz="1600"/>
        </a:p>
      </dgm:t>
    </dgm:pt>
    <dgm:pt modelId="{FACE424C-7E51-4E9A-B7B2-8A6BA3C2277B}" type="sibTrans" cxnId="{E7BB8930-49C3-4A3D-AC96-B40A4A4332B9}">
      <dgm:prSet/>
      <dgm:spPr/>
      <dgm:t>
        <a:bodyPr/>
        <a:lstStyle/>
        <a:p>
          <a:endParaRPr lang="en-US" sz="1600"/>
        </a:p>
      </dgm:t>
    </dgm:pt>
    <dgm:pt modelId="{DCB3F398-B1B7-45AD-9C66-B60257CFED76}">
      <dgm:prSet phldrT="[Text]" custT="1"/>
      <dgm:spPr/>
      <dgm:t>
        <a:bodyPr/>
        <a:lstStyle/>
        <a:p>
          <a:pPr algn="l"/>
          <a:r>
            <a:rPr lang="en-US" sz="1600" dirty="0" smtClean="0"/>
            <a:t>Curriculum</a:t>
          </a:r>
          <a:endParaRPr lang="en-US" sz="1600" dirty="0"/>
        </a:p>
      </dgm:t>
    </dgm:pt>
    <dgm:pt modelId="{FC757A11-5870-44FB-BBFD-DCCD043CB141}" type="parTrans" cxnId="{FADF5251-02F7-45FA-91D2-DD3875307F54}">
      <dgm:prSet/>
      <dgm:spPr/>
      <dgm:t>
        <a:bodyPr/>
        <a:lstStyle/>
        <a:p>
          <a:endParaRPr lang="en-US" sz="1600"/>
        </a:p>
      </dgm:t>
    </dgm:pt>
    <dgm:pt modelId="{9B9A69ED-BFB3-49BC-8C39-2A61D5AB6AA4}" type="sibTrans" cxnId="{FADF5251-02F7-45FA-91D2-DD3875307F54}">
      <dgm:prSet/>
      <dgm:spPr/>
      <dgm:t>
        <a:bodyPr/>
        <a:lstStyle/>
        <a:p>
          <a:endParaRPr lang="en-US" sz="1600"/>
        </a:p>
      </dgm:t>
    </dgm:pt>
    <dgm:pt modelId="{E57AA7D3-3B5E-481C-908D-279A36CD12F2}">
      <dgm:prSet phldrT="[Text]" custT="1"/>
      <dgm:spPr/>
      <dgm:t>
        <a:bodyPr/>
        <a:lstStyle/>
        <a:p>
          <a:r>
            <a:rPr lang="en-US" sz="1600" dirty="0" smtClean="0"/>
            <a:t>Policy</a:t>
          </a:r>
          <a:endParaRPr lang="en-US" sz="1600" dirty="0"/>
        </a:p>
      </dgm:t>
    </dgm:pt>
    <dgm:pt modelId="{1F02B58D-0320-49E0-934D-6C25694D9D93}" type="parTrans" cxnId="{26A24150-85B6-49A9-B658-8F7A8EC641E6}">
      <dgm:prSet/>
      <dgm:spPr/>
      <dgm:t>
        <a:bodyPr/>
        <a:lstStyle/>
        <a:p>
          <a:endParaRPr lang="en-US" sz="1600"/>
        </a:p>
      </dgm:t>
    </dgm:pt>
    <dgm:pt modelId="{4BD2F71D-C1B1-48F3-9EFF-770ADAE30527}" type="sibTrans" cxnId="{26A24150-85B6-49A9-B658-8F7A8EC641E6}">
      <dgm:prSet/>
      <dgm:spPr/>
      <dgm:t>
        <a:bodyPr/>
        <a:lstStyle/>
        <a:p>
          <a:endParaRPr lang="en-US" sz="1600"/>
        </a:p>
      </dgm:t>
    </dgm:pt>
    <dgm:pt modelId="{A7A5276E-657B-416A-B8E6-4486666213DB}">
      <dgm:prSet phldrT="[Text]" custT="1"/>
      <dgm:spPr/>
      <dgm:t>
        <a:bodyPr/>
        <a:lstStyle/>
        <a:p>
          <a:r>
            <a:rPr lang="en-US" sz="1600" dirty="0" smtClean="0"/>
            <a:t>Communication</a:t>
          </a:r>
          <a:endParaRPr lang="en-US" sz="1600" dirty="0"/>
        </a:p>
      </dgm:t>
    </dgm:pt>
    <dgm:pt modelId="{735EB770-9B30-4AF5-905B-429A95F01167}" type="parTrans" cxnId="{82472560-8E72-473D-850D-6AE522C57D96}">
      <dgm:prSet/>
      <dgm:spPr/>
      <dgm:t>
        <a:bodyPr/>
        <a:lstStyle/>
        <a:p>
          <a:endParaRPr lang="en-US" sz="1600"/>
        </a:p>
      </dgm:t>
    </dgm:pt>
    <dgm:pt modelId="{64C37378-F7D3-44E5-844A-B88D19AB049E}" type="sibTrans" cxnId="{82472560-8E72-473D-850D-6AE522C57D96}">
      <dgm:prSet/>
      <dgm:spPr/>
      <dgm:t>
        <a:bodyPr/>
        <a:lstStyle/>
        <a:p>
          <a:endParaRPr lang="en-US" sz="1600"/>
        </a:p>
      </dgm:t>
    </dgm:pt>
    <dgm:pt modelId="{468B187C-ED5B-46D1-86E2-CD46443ABC35}" type="pres">
      <dgm:prSet presAssocID="{602EABD1-16A0-45E4-9A90-FDD8F22B9528}" presName="compositeShape" presStyleCnt="0">
        <dgm:presLayoutVars>
          <dgm:chMax val="7"/>
          <dgm:dir/>
          <dgm:resizeHandles val="exact"/>
        </dgm:presLayoutVars>
      </dgm:prSet>
      <dgm:spPr/>
    </dgm:pt>
    <dgm:pt modelId="{EF431285-973B-4F1B-A56D-0A2DDD7AF66C}" type="pres">
      <dgm:prSet presAssocID="{3FF82AC6-B8A4-4EB0-8374-F532D26A7D60}" presName="circ1" presStyleLbl="vennNode1" presStyleIdx="0" presStyleCnt="4"/>
      <dgm:spPr/>
      <dgm:t>
        <a:bodyPr/>
        <a:lstStyle/>
        <a:p>
          <a:endParaRPr lang="en-US"/>
        </a:p>
      </dgm:t>
    </dgm:pt>
    <dgm:pt modelId="{9ADB63E1-3BF0-4C1E-AEF4-A0C4DEC6781B}" type="pres">
      <dgm:prSet presAssocID="{3FF82AC6-B8A4-4EB0-8374-F532D26A7D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3A52-54C3-4142-A297-BDDA9B837052}" type="pres">
      <dgm:prSet presAssocID="{E57AA7D3-3B5E-481C-908D-279A36CD12F2}" presName="circ2" presStyleLbl="vennNode1" presStyleIdx="1" presStyleCnt="4"/>
      <dgm:spPr/>
      <dgm:t>
        <a:bodyPr/>
        <a:lstStyle/>
        <a:p>
          <a:endParaRPr lang="en-US"/>
        </a:p>
      </dgm:t>
    </dgm:pt>
    <dgm:pt modelId="{92AC5A19-571D-4611-BD15-94D10E23407B}" type="pres">
      <dgm:prSet presAssocID="{E57AA7D3-3B5E-481C-908D-279A36CD12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4BC52-07D9-499B-8DBE-0C4C9619E6B0}" type="pres">
      <dgm:prSet presAssocID="{A7A5276E-657B-416A-B8E6-4486666213DB}" presName="circ3" presStyleLbl="vennNode1" presStyleIdx="2" presStyleCnt="4"/>
      <dgm:spPr/>
      <dgm:t>
        <a:bodyPr/>
        <a:lstStyle/>
        <a:p>
          <a:endParaRPr lang="en-US"/>
        </a:p>
      </dgm:t>
    </dgm:pt>
    <dgm:pt modelId="{F312D87A-7B51-4A68-A8A1-63A09FBA9CE5}" type="pres">
      <dgm:prSet presAssocID="{A7A5276E-657B-416A-B8E6-4486666213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28A1C-280A-4FDC-97D9-3C33707015E2}" type="pres">
      <dgm:prSet presAssocID="{DCB3F398-B1B7-45AD-9C66-B60257CFED76}" presName="circ4" presStyleLbl="vennNode1" presStyleIdx="3" presStyleCnt="4"/>
      <dgm:spPr/>
      <dgm:t>
        <a:bodyPr/>
        <a:lstStyle/>
        <a:p>
          <a:endParaRPr lang="en-US"/>
        </a:p>
      </dgm:t>
    </dgm:pt>
    <dgm:pt modelId="{959A7795-BD6F-4A7B-9F7E-C3E7CB656ABA}" type="pres">
      <dgm:prSet presAssocID="{DCB3F398-B1B7-45AD-9C66-B60257CFED7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B8930-49C3-4A3D-AC96-B40A4A4332B9}" srcId="{602EABD1-16A0-45E4-9A90-FDD8F22B9528}" destId="{3FF82AC6-B8A4-4EB0-8374-F532D26A7D60}" srcOrd="0" destOrd="0" parTransId="{72F24E0A-7842-4AB1-A68C-7DC31D69EB1E}" sibTransId="{FACE424C-7E51-4E9A-B7B2-8A6BA3C2277B}"/>
    <dgm:cxn modelId="{FC3ABFC5-7525-492A-8D56-BA53D59497A2}" type="presOf" srcId="{602EABD1-16A0-45E4-9A90-FDD8F22B9528}" destId="{468B187C-ED5B-46D1-86E2-CD46443ABC35}" srcOrd="0" destOrd="0" presId="urn:microsoft.com/office/officeart/2005/8/layout/venn1"/>
    <dgm:cxn modelId="{FADF5251-02F7-45FA-91D2-DD3875307F54}" srcId="{602EABD1-16A0-45E4-9A90-FDD8F22B9528}" destId="{DCB3F398-B1B7-45AD-9C66-B60257CFED76}" srcOrd="3" destOrd="0" parTransId="{FC757A11-5870-44FB-BBFD-DCCD043CB141}" sibTransId="{9B9A69ED-BFB3-49BC-8C39-2A61D5AB6AA4}"/>
    <dgm:cxn modelId="{71F65AF8-6DF0-4205-8144-66BFF5E1A869}" type="presOf" srcId="{E57AA7D3-3B5E-481C-908D-279A36CD12F2}" destId="{22EF3A52-54C3-4142-A297-BDDA9B837052}" srcOrd="0" destOrd="0" presId="urn:microsoft.com/office/officeart/2005/8/layout/venn1"/>
    <dgm:cxn modelId="{6ABED1B7-4E17-4571-9CCC-17B82E6C6211}" type="presOf" srcId="{DCB3F398-B1B7-45AD-9C66-B60257CFED76}" destId="{959A7795-BD6F-4A7B-9F7E-C3E7CB656ABA}" srcOrd="1" destOrd="0" presId="urn:microsoft.com/office/officeart/2005/8/layout/venn1"/>
    <dgm:cxn modelId="{02299E95-43C8-4B54-BB40-C06D13342CB3}" type="presOf" srcId="{A7A5276E-657B-416A-B8E6-4486666213DB}" destId="{CE94BC52-07D9-499B-8DBE-0C4C9619E6B0}" srcOrd="0" destOrd="0" presId="urn:microsoft.com/office/officeart/2005/8/layout/venn1"/>
    <dgm:cxn modelId="{34784944-FD46-4184-9258-6394EF415786}" type="presOf" srcId="{3FF82AC6-B8A4-4EB0-8374-F532D26A7D60}" destId="{9ADB63E1-3BF0-4C1E-AEF4-A0C4DEC6781B}" srcOrd="1" destOrd="0" presId="urn:microsoft.com/office/officeart/2005/8/layout/venn1"/>
    <dgm:cxn modelId="{ECFC2628-ABBD-4AB7-9AEE-BDCB90BE77E2}" type="presOf" srcId="{E57AA7D3-3B5E-481C-908D-279A36CD12F2}" destId="{92AC5A19-571D-4611-BD15-94D10E23407B}" srcOrd="1" destOrd="0" presId="urn:microsoft.com/office/officeart/2005/8/layout/venn1"/>
    <dgm:cxn modelId="{B87EBEB2-6365-42DD-88B5-8B3F5B252D78}" type="presOf" srcId="{DCB3F398-B1B7-45AD-9C66-B60257CFED76}" destId="{AFA28A1C-280A-4FDC-97D9-3C33707015E2}" srcOrd="0" destOrd="0" presId="urn:microsoft.com/office/officeart/2005/8/layout/venn1"/>
    <dgm:cxn modelId="{26A24150-85B6-49A9-B658-8F7A8EC641E6}" srcId="{602EABD1-16A0-45E4-9A90-FDD8F22B9528}" destId="{E57AA7D3-3B5E-481C-908D-279A36CD12F2}" srcOrd="1" destOrd="0" parTransId="{1F02B58D-0320-49E0-934D-6C25694D9D93}" sibTransId="{4BD2F71D-C1B1-48F3-9EFF-770ADAE30527}"/>
    <dgm:cxn modelId="{27D62F10-022C-4ABA-902C-46392486E72D}" type="presOf" srcId="{3FF82AC6-B8A4-4EB0-8374-F532D26A7D60}" destId="{EF431285-973B-4F1B-A56D-0A2DDD7AF66C}" srcOrd="0" destOrd="0" presId="urn:microsoft.com/office/officeart/2005/8/layout/venn1"/>
    <dgm:cxn modelId="{D80C0D9A-91C6-4224-BDF1-F5A18D4F993F}" type="presOf" srcId="{A7A5276E-657B-416A-B8E6-4486666213DB}" destId="{F312D87A-7B51-4A68-A8A1-63A09FBA9CE5}" srcOrd="1" destOrd="0" presId="urn:microsoft.com/office/officeart/2005/8/layout/venn1"/>
    <dgm:cxn modelId="{82472560-8E72-473D-850D-6AE522C57D96}" srcId="{602EABD1-16A0-45E4-9A90-FDD8F22B9528}" destId="{A7A5276E-657B-416A-B8E6-4486666213DB}" srcOrd="2" destOrd="0" parTransId="{735EB770-9B30-4AF5-905B-429A95F01167}" sibTransId="{64C37378-F7D3-44E5-844A-B88D19AB049E}"/>
    <dgm:cxn modelId="{9C438F71-83E2-498A-8382-5E4D12A92300}" type="presParOf" srcId="{468B187C-ED5B-46D1-86E2-CD46443ABC35}" destId="{EF431285-973B-4F1B-A56D-0A2DDD7AF66C}" srcOrd="0" destOrd="0" presId="urn:microsoft.com/office/officeart/2005/8/layout/venn1"/>
    <dgm:cxn modelId="{CE6E2C4C-21D2-4068-9079-E40A280D0C48}" type="presParOf" srcId="{468B187C-ED5B-46D1-86E2-CD46443ABC35}" destId="{9ADB63E1-3BF0-4C1E-AEF4-A0C4DEC6781B}" srcOrd="1" destOrd="0" presId="urn:microsoft.com/office/officeart/2005/8/layout/venn1"/>
    <dgm:cxn modelId="{53087CF4-A143-421E-A4D9-A0A38B155A42}" type="presParOf" srcId="{468B187C-ED5B-46D1-86E2-CD46443ABC35}" destId="{22EF3A52-54C3-4142-A297-BDDA9B837052}" srcOrd="2" destOrd="0" presId="urn:microsoft.com/office/officeart/2005/8/layout/venn1"/>
    <dgm:cxn modelId="{673DD1AB-3848-47BD-9FC2-B093E0E9C191}" type="presParOf" srcId="{468B187C-ED5B-46D1-86E2-CD46443ABC35}" destId="{92AC5A19-571D-4611-BD15-94D10E23407B}" srcOrd="3" destOrd="0" presId="urn:microsoft.com/office/officeart/2005/8/layout/venn1"/>
    <dgm:cxn modelId="{A6825F77-1CAC-47CB-802D-0C10335FBD2C}" type="presParOf" srcId="{468B187C-ED5B-46D1-86E2-CD46443ABC35}" destId="{CE94BC52-07D9-499B-8DBE-0C4C9619E6B0}" srcOrd="4" destOrd="0" presId="urn:microsoft.com/office/officeart/2005/8/layout/venn1"/>
    <dgm:cxn modelId="{594B7D5C-826F-4E98-95B0-3871D0514F8F}" type="presParOf" srcId="{468B187C-ED5B-46D1-86E2-CD46443ABC35}" destId="{F312D87A-7B51-4A68-A8A1-63A09FBA9CE5}" srcOrd="5" destOrd="0" presId="urn:microsoft.com/office/officeart/2005/8/layout/venn1"/>
    <dgm:cxn modelId="{3B7EF04C-1640-4F44-8935-23FF797412F4}" type="presParOf" srcId="{468B187C-ED5B-46D1-86E2-CD46443ABC35}" destId="{AFA28A1C-280A-4FDC-97D9-3C33707015E2}" srcOrd="6" destOrd="0" presId="urn:microsoft.com/office/officeart/2005/8/layout/venn1"/>
    <dgm:cxn modelId="{9898D4C9-1ED6-42F2-B34A-91CC41502B46}" type="presParOf" srcId="{468B187C-ED5B-46D1-86E2-CD46443ABC35}" destId="{959A7795-BD6F-4A7B-9F7E-C3E7CB656AB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6F4E8-81AB-40E9-85A7-4C001A7FE4BB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</dgm:pt>
    <dgm:pt modelId="{A02C0F97-E047-4325-8D31-1DE60A185296}">
      <dgm:prSet phldrT="[Text]"/>
      <dgm:spPr/>
      <dgm:t>
        <a:bodyPr/>
        <a:lstStyle/>
        <a:p>
          <a:endParaRPr lang="en-US" dirty="0"/>
        </a:p>
      </dgm:t>
    </dgm:pt>
    <dgm:pt modelId="{4D8A0B2C-7822-4D13-A56D-6E37BF992AF0}" type="parTrans" cxnId="{1DBA2422-D665-4760-8044-76AB59DBE7CD}">
      <dgm:prSet/>
      <dgm:spPr/>
      <dgm:t>
        <a:bodyPr/>
        <a:lstStyle/>
        <a:p>
          <a:endParaRPr lang="en-US"/>
        </a:p>
      </dgm:t>
    </dgm:pt>
    <dgm:pt modelId="{EF3E5F1E-D677-40F3-96B8-CE79E9F8EDF8}" type="sibTrans" cxnId="{1DBA2422-D665-4760-8044-76AB59DBE7CD}">
      <dgm:prSet/>
      <dgm:spPr/>
      <dgm:t>
        <a:bodyPr/>
        <a:lstStyle/>
        <a:p>
          <a:endParaRPr lang="en-US"/>
        </a:p>
      </dgm:t>
    </dgm:pt>
    <dgm:pt modelId="{D36C6FB8-90A0-433D-94C6-A3B4C3360C82}">
      <dgm:prSet phldrT="[Text]"/>
      <dgm:spPr/>
      <dgm:t>
        <a:bodyPr/>
        <a:lstStyle/>
        <a:p>
          <a:endParaRPr lang="en-US" dirty="0"/>
        </a:p>
      </dgm:t>
    </dgm:pt>
    <dgm:pt modelId="{B89D2E40-7D65-4CE6-83A1-8EC7ED1BB0BA}" type="parTrans" cxnId="{CEEA7ADA-DFFF-4225-B7C6-557DC643B75F}">
      <dgm:prSet/>
      <dgm:spPr/>
      <dgm:t>
        <a:bodyPr/>
        <a:lstStyle/>
        <a:p>
          <a:endParaRPr lang="en-US"/>
        </a:p>
      </dgm:t>
    </dgm:pt>
    <dgm:pt modelId="{30D5F7D3-4EC6-4E54-A5B6-2C1A88A11527}" type="sibTrans" cxnId="{CEEA7ADA-DFFF-4225-B7C6-557DC643B75F}">
      <dgm:prSet/>
      <dgm:spPr/>
      <dgm:t>
        <a:bodyPr/>
        <a:lstStyle/>
        <a:p>
          <a:endParaRPr lang="en-US"/>
        </a:p>
      </dgm:t>
    </dgm:pt>
    <dgm:pt modelId="{743DAF91-7B86-47BD-8DB6-FBA1FF313CFA}">
      <dgm:prSet phldrT="[Text]"/>
      <dgm:spPr/>
      <dgm:t>
        <a:bodyPr/>
        <a:lstStyle/>
        <a:p>
          <a:endParaRPr lang="en-US" dirty="0"/>
        </a:p>
      </dgm:t>
    </dgm:pt>
    <dgm:pt modelId="{8E7E63AC-6463-4E0E-94F7-17BF7E2F51B5}" type="parTrans" cxnId="{D3393D30-2CFF-4C3F-9870-3D244C116AE3}">
      <dgm:prSet/>
      <dgm:spPr/>
      <dgm:t>
        <a:bodyPr/>
        <a:lstStyle/>
        <a:p>
          <a:endParaRPr lang="en-US"/>
        </a:p>
      </dgm:t>
    </dgm:pt>
    <dgm:pt modelId="{F5B11EBA-5458-4F78-BEB1-8E78903FA50F}" type="sibTrans" cxnId="{D3393D30-2CFF-4C3F-9870-3D244C116AE3}">
      <dgm:prSet/>
      <dgm:spPr/>
      <dgm:t>
        <a:bodyPr/>
        <a:lstStyle/>
        <a:p>
          <a:endParaRPr lang="en-US"/>
        </a:p>
      </dgm:t>
    </dgm:pt>
    <dgm:pt modelId="{B53BF689-A04D-436A-AD7B-FA07ACCECDE5}">
      <dgm:prSet phldrT="[Text]"/>
      <dgm:spPr/>
      <dgm:t>
        <a:bodyPr/>
        <a:lstStyle/>
        <a:p>
          <a:endParaRPr lang="en-US" dirty="0"/>
        </a:p>
      </dgm:t>
    </dgm:pt>
    <dgm:pt modelId="{D290E88B-1CD9-41C2-B760-1C6C945F2141}" type="parTrans" cxnId="{09479FD9-57A7-4814-B68E-5E2D6F44BE82}">
      <dgm:prSet/>
      <dgm:spPr/>
      <dgm:t>
        <a:bodyPr/>
        <a:lstStyle/>
        <a:p>
          <a:endParaRPr lang="en-US"/>
        </a:p>
      </dgm:t>
    </dgm:pt>
    <dgm:pt modelId="{933AB546-6B60-4412-8EF0-285BB8D37F43}" type="sibTrans" cxnId="{09479FD9-57A7-4814-B68E-5E2D6F44BE82}">
      <dgm:prSet/>
      <dgm:spPr/>
      <dgm:t>
        <a:bodyPr/>
        <a:lstStyle/>
        <a:p>
          <a:endParaRPr lang="en-US"/>
        </a:p>
      </dgm:t>
    </dgm:pt>
    <dgm:pt modelId="{54B48C08-2A17-4E69-A4A5-6C3E0FC60A1F}">
      <dgm:prSet phldrT="[Text]"/>
      <dgm:spPr/>
      <dgm:t>
        <a:bodyPr/>
        <a:lstStyle/>
        <a:p>
          <a:endParaRPr lang="en-US" dirty="0"/>
        </a:p>
      </dgm:t>
    </dgm:pt>
    <dgm:pt modelId="{8C9BD4A5-7881-4178-9259-D66FC47916F9}" type="sibTrans" cxnId="{5D8D1E66-5A3A-425D-B734-546F1B60185B}">
      <dgm:prSet/>
      <dgm:spPr/>
      <dgm:t>
        <a:bodyPr/>
        <a:lstStyle/>
        <a:p>
          <a:endParaRPr lang="en-US"/>
        </a:p>
      </dgm:t>
    </dgm:pt>
    <dgm:pt modelId="{D46CC589-22E2-4A02-9BC2-FFDEF05D8737}" type="parTrans" cxnId="{5D8D1E66-5A3A-425D-B734-546F1B60185B}">
      <dgm:prSet/>
      <dgm:spPr/>
      <dgm:t>
        <a:bodyPr/>
        <a:lstStyle/>
        <a:p>
          <a:endParaRPr lang="en-US"/>
        </a:p>
      </dgm:t>
    </dgm:pt>
    <dgm:pt modelId="{4456ACFB-F2A4-464D-9FF3-272131781019}">
      <dgm:prSet/>
      <dgm:spPr/>
      <dgm:t>
        <a:bodyPr/>
        <a:lstStyle/>
        <a:p>
          <a:endParaRPr lang="en-US" dirty="0"/>
        </a:p>
      </dgm:t>
    </dgm:pt>
    <dgm:pt modelId="{D185079B-9303-4D60-947A-FA945981304C}" type="parTrans" cxnId="{74AE94DD-ECC4-4B6B-A55A-117B0BD4322D}">
      <dgm:prSet/>
      <dgm:spPr/>
      <dgm:t>
        <a:bodyPr/>
        <a:lstStyle/>
        <a:p>
          <a:endParaRPr lang="en-US"/>
        </a:p>
      </dgm:t>
    </dgm:pt>
    <dgm:pt modelId="{62CBB0B0-7720-43DE-B7DD-821932732650}" type="sibTrans" cxnId="{74AE94DD-ECC4-4B6B-A55A-117B0BD4322D}">
      <dgm:prSet/>
      <dgm:spPr/>
      <dgm:t>
        <a:bodyPr/>
        <a:lstStyle/>
        <a:p>
          <a:endParaRPr lang="en-US"/>
        </a:p>
      </dgm:t>
    </dgm:pt>
    <dgm:pt modelId="{C7013D32-F894-4BDE-AB05-A90229EEBD67}">
      <dgm:prSet phldrT="[Text]"/>
      <dgm:spPr/>
      <dgm:t>
        <a:bodyPr/>
        <a:lstStyle/>
        <a:p>
          <a:endParaRPr lang="en-US" dirty="0"/>
        </a:p>
      </dgm:t>
    </dgm:pt>
    <dgm:pt modelId="{6697A381-FE4B-4974-B394-9FF818BB577D}" type="sibTrans" cxnId="{2BA94E30-32AD-454B-ACD4-B0A1D80CE7DD}">
      <dgm:prSet/>
      <dgm:spPr/>
      <dgm:t>
        <a:bodyPr/>
        <a:lstStyle/>
        <a:p>
          <a:endParaRPr lang="en-US"/>
        </a:p>
      </dgm:t>
    </dgm:pt>
    <dgm:pt modelId="{F36C76E0-CACF-48E3-9D39-524E18FC0D84}" type="parTrans" cxnId="{2BA94E30-32AD-454B-ACD4-B0A1D80CE7DD}">
      <dgm:prSet/>
      <dgm:spPr/>
      <dgm:t>
        <a:bodyPr/>
        <a:lstStyle/>
        <a:p>
          <a:endParaRPr lang="en-US"/>
        </a:p>
      </dgm:t>
    </dgm:pt>
    <dgm:pt modelId="{E7C897EE-79A2-4D2E-89FA-6C8744D92675}">
      <dgm:prSet/>
      <dgm:spPr/>
      <dgm:t>
        <a:bodyPr/>
        <a:lstStyle/>
        <a:p>
          <a:endParaRPr lang="en-US"/>
        </a:p>
      </dgm:t>
    </dgm:pt>
    <dgm:pt modelId="{398FC712-07C4-4787-8368-21D243A07765}" type="sibTrans" cxnId="{4B9E1B64-F6E7-4D95-A64F-354941017B3A}">
      <dgm:prSet/>
      <dgm:spPr/>
      <dgm:t>
        <a:bodyPr/>
        <a:lstStyle/>
        <a:p>
          <a:endParaRPr lang="en-US"/>
        </a:p>
      </dgm:t>
    </dgm:pt>
    <dgm:pt modelId="{3A1555C7-A8E2-4FA9-B453-B87F8BB778F6}" type="parTrans" cxnId="{4B9E1B64-F6E7-4D95-A64F-354941017B3A}">
      <dgm:prSet/>
      <dgm:spPr/>
      <dgm:t>
        <a:bodyPr/>
        <a:lstStyle/>
        <a:p>
          <a:endParaRPr lang="en-US"/>
        </a:p>
      </dgm:t>
    </dgm:pt>
    <dgm:pt modelId="{7A26506D-852E-4E88-B61B-1F9B27E0057B}" type="pres">
      <dgm:prSet presAssocID="{AD06F4E8-81AB-40E9-85A7-4C001A7FE4BB}" presName="Name0" presStyleCnt="0">
        <dgm:presLayoutVars>
          <dgm:dir/>
          <dgm:resizeHandles val="exact"/>
        </dgm:presLayoutVars>
      </dgm:prSet>
      <dgm:spPr/>
    </dgm:pt>
    <dgm:pt modelId="{EFDC25C1-83A2-49B6-A3FB-C203C6AA1A94}" type="pres">
      <dgm:prSet presAssocID="{C7013D32-F894-4BDE-AB05-A90229EEBD67}" presName="compNode" presStyleCnt="0"/>
      <dgm:spPr/>
    </dgm:pt>
    <dgm:pt modelId="{AAAF2C88-1D82-4C2E-8044-306F322F3587}" type="pres">
      <dgm:prSet presAssocID="{C7013D32-F894-4BDE-AB05-A90229EEBD67}" presName="pictRect" presStyleLbl="node1" presStyleIdx="0" presStyleCnt="8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2096E0B8-09BF-4B1B-9442-7CC31324F8EF}" type="pres">
      <dgm:prSet presAssocID="{C7013D32-F894-4BDE-AB05-A90229EEBD67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69418-FD2B-43EA-90ED-24C48B0CE8CF}" type="pres">
      <dgm:prSet presAssocID="{6697A381-FE4B-4974-B394-9FF818BB57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8637F-2C41-4BA6-BD6A-15731CEAD17E}" type="pres">
      <dgm:prSet presAssocID="{A02C0F97-E047-4325-8D31-1DE60A185296}" presName="compNode" presStyleCnt="0"/>
      <dgm:spPr/>
    </dgm:pt>
    <dgm:pt modelId="{367C1496-AE18-4A4C-AD7E-C61CCA22FE4E}" type="pres">
      <dgm:prSet presAssocID="{A02C0F97-E047-4325-8D31-1DE60A185296}" presName="pictRect" presStyleLbl="node1" presStyleIdx="1" presStyleCnt="8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142E2DDB-985A-4A05-A85A-A39C05BAEFEF}" type="pres">
      <dgm:prSet presAssocID="{A02C0F97-E047-4325-8D31-1DE60A18529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57207-C877-4850-A0F7-6FD246737654}" type="pres">
      <dgm:prSet presAssocID="{EF3E5F1E-D677-40F3-96B8-CE79E9F8EDF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2627C-FCDB-4A89-9C6D-4AD1035EA071}" type="pres">
      <dgm:prSet presAssocID="{E7C897EE-79A2-4D2E-89FA-6C8744D92675}" presName="compNode" presStyleCnt="0"/>
      <dgm:spPr/>
    </dgm:pt>
    <dgm:pt modelId="{37F8FD6B-5958-4335-9ACB-819425069092}" type="pres">
      <dgm:prSet presAssocID="{E7C897EE-79A2-4D2E-89FA-6C8744D92675}" presName="pictRect" presStyleLbl="node1" presStyleIdx="2" presStyleCnt="8"/>
      <dgm:spPr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8" t="-1446" r="-66382" b="1446"/>
          </a:stretch>
        </a:blipFill>
      </dgm:spPr>
    </dgm:pt>
    <dgm:pt modelId="{7E579601-285C-465F-B6CB-5C6ED4949DA4}" type="pres">
      <dgm:prSet presAssocID="{E7C897EE-79A2-4D2E-89FA-6C8744D92675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D3899-A88F-4416-83DA-79AF7ED7ADFD}" type="pres">
      <dgm:prSet presAssocID="{398FC712-07C4-4787-8368-21D243A077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A11D29-D6C7-4ABC-881A-1C988E496556}" type="pres">
      <dgm:prSet presAssocID="{B53BF689-A04D-436A-AD7B-FA07ACCECDE5}" presName="compNode" presStyleCnt="0"/>
      <dgm:spPr/>
    </dgm:pt>
    <dgm:pt modelId="{444C6F6F-45E4-4714-B364-18C5FFE3E741}" type="pres">
      <dgm:prSet presAssocID="{B53BF689-A04D-436A-AD7B-FA07ACCECDE5}" presName="pictRect" presStyleLbl="node1" presStyleIdx="3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6" t="-19756" r="1056" b="-38244"/>
          </a:stretch>
        </a:blipFill>
      </dgm:spPr>
    </dgm:pt>
    <dgm:pt modelId="{326E1CED-A366-47CB-AED9-354734D1B97C}" type="pres">
      <dgm:prSet presAssocID="{B53BF689-A04D-436A-AD7B-FA07ACCECDE5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C0C1D-CDCD-4D0A-92AC-93C0FED37FEF}" type="pres">
      <dgm:prSet presAssocID="{933AB546-6B60-4412-8EF0-285BB8D37F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70030E-D099-479E-B97B-5CE90EFE1780}" type="pres">
      <dgm:prSet presAssocID="{54B48C08-2A17-4E69-A4A5-6C3E0FC60A1F}" presName="compNode" presStyleCnt="0"/>
      <dgm:spPr/>
    </dgm:pt>
    <dgm:pt modelId="{84D44397-E1B2-4E2D-AF54-F2963267AA8E}" type="pres">
      <dgm:prSet presAssocID="{54B48C08-2A17-4E69-A4A5-6C3E0FC60A1F}" presName="pictRect" presStyleLbl="node1" presStyleIdx="4" presStyleCnt="8"/>
      <dgm:spPr>
        <a:blipFill dpi="0"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5" t="-7826" r="-1585" b="-36174"/>
          </a:stretch>
        </a:blipFill>
      </dgm:spPr>
    </dgm:pt>
    <dgm:pt modelId="{EB5C70F9-8245-4880-A5CB-8006F569B05D}" type="pres">
      <dgm:prSet presAssocID="{54B48C08-2A17-4E69-A4A5-6C3E0FC60A1F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76C5C-E0AD-4322-983B-1A73051B2728}" type="pres">
      <dgm:prSet presAssocID="{8C9BD4A5-7881-4178-9259-D66FC47916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7C8A18-59C1-43DF-A099-DD976A957CFB}" type="pres">
      <dgm:prSet presAssocID="{4456ACFB-F2A4-464D-9FF3-272131781019}" presName="compNode" presStyleCnt="0"/>
      <dgm:spPr/>
    </dgm:pt>
    <dgm:pt modelId="{BC071B8B-30E1-455D-8BB2-0F956A3EC2C3}" type="pres">
      <dgm:prSet presAssocID="{4456ACFB-F2A4-464D-9FF3-272131781019}" presName="pictRect" presStyleLbl="node1" presStyleIdx="5" presStyleCnt="8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7" t="-3062" r="-1593" b="3062"/>
          </a:stretch>
        </a:blipFill>
        <a:ln>
          <a:solidFill>
            <a:schemeClr val="tx1"/>
          </a:solidFill>
        </a:ln>
      </dgm:spPr>
    </dgm:pt>
    <dgm:pt modelId="{8C0D4953-F881-4052-BDCF-E85189A1BB0B}" type="pres">
      <dgm:prSet presAssocID="{4456ACFB-F2A4-464D-9FF3-272131781019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FACF9-0CDC-44B1-B7C2-493412A0A417}" type="pres">
      <dgm:prSet presAssocID="{62CBB0B0-7720-43DE-B7DD-8219327326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49FEDF-A209-4244-A06C-F2E08497DA22}" type="pres">
      <dgm:prSet presAssocID="{743DAF91-7B86-47BD-8DB6-FBA1FF313CFA}" presName="compNode" presStyleCnt="0"/>
      <dgm:spPr/>
    </dgm:pt>
    <dgm:pt modelId="{A8379755-F956-412F-BA8F-667D21020E86}" type="pres">
      <dgm:prSet presAssocID="{743DAF91-7B86-47BD-8DB6-FBA1FF313CFA}" presName="pictRect" presStyleLbl="node1" presStyleIdx="6" presStyleCnt="8"/>
      <dgm:spPr>
        <a:blipFill>
          <a:blip xmlns:r="http://schemas.openxmlformats.org/officeDocument/2006/relationships"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5B7166F-7F8F-414F-BCB8-FF6F0338D83C}" type="pres">
      <dgm:prSet presAssocID="{743DAF91-7B86-47BD-8DB6-FBA1FF313CFA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3C51-23C8-48A7-A794-A386AA942722}" type="pres">
      <dgm:prSet presAssocID="{F5B11EBA-5458-4F78-BEB1-8E78903FA5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889049-ADA3-4A2E-B46E-DEC51B804853}" type="pres">
      <dgm:prSet presAssocID="{D36C6FB8-90A0-433D-94C6-A3B4C3360C82}" presName="compNode" presStyleCnt="0"/>
      <dgm:spPr/>
    </dgm:pt>
    <dgm:pt modelId="{894311ED-50C2-4D9F-B6E3-6035BFE4F651}" type="pres">
      <dgm:prSet presAssocID="{D36C6FB8-90A0-433D-94C6-A3B4C3360C82}" presName="pictRect" presStyleLbl="node1" presStyleIdx="7" presStyleCnt="8"/>
      <dgm:spPr>
        <a:blipFill dpi="0" rotWithShape="1">
          <a:blip xmlns:r="http://schemas.openxmlformats.org/officeDocument/2006/relationships"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96" t="-4093" r="-996" b="-35907"/>
          </a:stretch>
        </a:blipFill>
      </dgm:spPr>
    </dgm:pt>
    <dgm:pt modelId="{F14FDB45-60E0-428D-A3B9-4699761BEE0A}" type="pres">
      <dgm:prSet presAssocID="{D36C6FB8-90A0-433D-94C6-A3B4C3360C82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50431-94D7-4F01-B965-BE7CF485FA62}" type="presOf" srcId="{E7C897EE-79A2-4D2E-89FA-6C8744D92675}" destId="{7E579601-285C-465F-B6CB-5C6ED4949DA4}" srcOrd="0" destOrd="0" presId="urn:microsoft.com/office/officeart/2005/8/layout/pList1"/>
    <dgm:cxn modelId="{EAE43E34-B932-4A23-A9F9-4EDCF3FDE68B}" type="presOf" srcId="{398FC712-07C4-4787-8368-21D243A07765}" destId="{F95D3899-A88F-4416-83DA-79AF7ED7ADFD}" srcOrd="0" destOrd="0" presId="urn:microsoft.com/office/officeart/2005/8/layout/pList1"/>
    <dgm:cxn modelId="{94825481-B477-44C5-B835-BBE9A7FC594E}" type="presOf" srcId="{6697A381-FE4B-4974-B394-9FF818BB577D}" destId="{87569418-FD2B-43EA-90ED-24C48B0CE8CF}" srcOrd="0" destOrd="0" presId="urn:microsoft.com/office/officeart/2005/8/layout/pList1"/>
    <dgm:cxn modelId="{5D3214CE-64EA-43BF-BCD7-A63752097E4A}" type="presOf" srcId="{C7013D32-F894-4BDE-AB05-A90229EEBD67}" destId="{2096E0B8-09BF-4B1B-9442-7CC31324F8EF}" srcOrd="0" destOrd="0" presId="urn:microsoft.com/office/officeart/2005/8/layout/pList1"/>
    <dgm:cxn modelId="{CEEA7ADA-DFFF-4225-B7C6-557DC643B75F}" srcId="{AD06F4E8-81AB-40E9-85A7-4C001A7FE4BB}" destId="{D36C6FB8-90A0-433D-94C6-A3B4C3360C82}" srcOrd="7" destOrd="0" parTransId="{B89D2E40-7D65-4CE6-83A1-8EC7ED1BB0BA}" sibTransId="{30D5F7D3-4EC6-4E54-A5B6-2C1A88A11527}"/>
    <dgm:cxn modelId="{2BA94E30-32AD-454B-ACD4-B0A1D80CE7DD}" srcId="{AD06F4E8-81AB-40E9-85A7-4C001A7FE4BB}" destId="{C7013D32-F894-4BDE-AB05-A90229EEBD67}" srcOrd="0" destOrd="0" parTransId="{F36C76E0-CACF-48E3-9D39-524E18FC0D84}" sibTransId="{6697A381-FE4B-4974-B394-9FF818BB577D}"/>
    <dgm:cxn modelId="{3009E350-32B4-4711-89E5-87A427ABB89E}" type="presOf" srcId="{743DAF91-7B86-47BD-8DB6-FBA1FF313CFA}" destId="{55B7166F-7F8F-414F-BCB8-FF6F0338D83C}" srcOrd="0" destOrd="0" presId="urn:microsoft.com/office/officeart/2005/8/layout/pList1"/>
    <dgm:cxn modelId="{6C78ABEE-66D2-43D1-9E67-34F36AA9C390}" type="presOf" srcId="{8C9BD4A5-7881-4178-9259-D66FC47916F9}" destId="{BAE76C5C-E0AD-4322-983B-1A73051B2728}" srcOrd="0" destOrd="0" presId="urn:microsoft.com/office/officeart/2005/8/layout/pList1"/>
    <dgm:cxn modelId="{D3393D30-2CFF-4C3F-9870-3D244C116AE3}" srcId="{AD06F4E8-81AB-40E9-85A7-4C001A7FE4BB}" destId="{743DAF91-7B86-47BD-8DB6-FBA1FF313CFA}" srcOrd="6" destOrd="0" parTransId="{8E7E63AC-6463-4E0E-94F7-17BF7E2F51B5}" sibTransId="{F5B11EBA-5458-4F78-BEB1-8E78903FA50F}"/>
    <dgm:cxn modelId="{610DC17E-69D8-496F-BFAC-8AB2171D0961}" type="presOf" srcId="{A02C0F97-E047-4325-8D31-1DE60A185296}" destId="{142E2DDB-985A-4A05-A85A-A39C05BAEFEF}" srcOrd="0" destOrd="0" presId="urn:microsoft.com/office/officeart/2005/8/layout/pList1"/>
    <dgm:cxn modelId="{4008282D-AC43-41E6-A174-D012E74899F5}" type="presOf" srcId="{62CBB0B0-7720-43DE-B7DD-821932732650}" destId="{AEEFACF9-0CDC-44B1-B7C2-493412A0A417}" srcOrd="0" destOrd="0" presId="urn:microsoft.com/office/officeart/2005/8/layout/pList1"/>
    <dgm:cxn modelId="{C9E00E60-4175-4DA0-9E56-CD5F9BF4A545}" type="presOf" srcId="{4456ACFB-F2A4-464D-9FF3-272131781019}" destId="{8C0D4953-F881-4052-BDCF-E85189A1BB0B}" srcOrd="0" destOrd="0" presId="urn:microsoft.com/office/officeart/2005/8/layout/pList1"/>
    <dgm:cxn modelId="{2B6CCC5A-7194-4E48-9358-C00D17F36163}" type="presOf" srcId="{F5B11EBA-5458-4F78-BEB1-8E78903FA50F}" destId="{81603C51-23C8-48A7-A794-A386AA942722}" srcOrd="0" destOrd="0" presId="urn:microsoft.com/office/officeart/2005/8/layout/pList1"/>
    <dgm:cxn modelId="{34FD2A41-771C-453C-9FCF-D9A292E1917B}" type="presOf" srcId="{54B48C08-2A17-4E69-A4A5-6C3E0FC60A1F}" destId="{EB5C70F9-8245-4880-A5CB-8006F569B05D}" srcOrd="0" destOrd="0" presId="urn:microsoft.com/office/officeart/2005/8/layout/pList1"/>
    <dgm:cxn modelId="{5D8D1E66-5A3A-425D-B734-546F1B60185B}" srcId="{AD06F4E8-81AB-40E9-85A7-4C001A7FE4BB}" destId="{54B48C08-2A17-4E69-A4A5-6C3E0FC60A1F}" srcOrd="4" destOrd="0" parTransId="{D46CC589-22E2-4A02-9BC2-FFDEF05D8737}" sibTransId="{8C9BD4A5-7881-4178-9259-D66FC47916F9}"/>
    <dgm:cxn modelId="{64DB184E-96B6-4F28-A93D-1151C395BA77}" type="presOf" srcId="{B53BF689-A04D-436A-AD7B-FA07ACCECDE5}" destId="{326E1CED-A366-47CB-AED9-354734D1B97C}" srcOrd="0" destOrd="0" presId="urn:microsoft.com/office/officeart/2005/8/layout/pList1"/>
    <dgm:cxn modelId="{EF8C81EF-6705-42CD-80AE-2E3BB255FFA2}" type="presOf" srcId="{AD06F4E8-81AB-40E9-85A7-4C001A7FE4BB}" destId="{7A26506D-852E-4E88-B61B-1F9B27E0057B}" srcOrd="0" destOrd="0" presId="urn:microsoft.com/office/officeart/2005/8/layout/pList1"/>
    <dgm:cxn modelId="{09479FD9-57A7-4814-B68E-5E2D6F44BE82}" srcId="{AD06F4E8-81AB-40E9-85A7-4C001A7FE4BB}" destId="{B53BF689-A04D-436A-AD7B-FA07ACCECDE5}" srcOrd="3" destOrd="0" parTransId="{D290E88B-1CD9-41C2-B760-1C6C945F2141}" sibTransId="{933AB546-6B60-4412-8EF0-285BB8D37F43}"/>
    <dgm:cxn modelId="{4B9E1B64-F6E7-4D95-A64F-354941017B3A}" srcId="{AD06F4E8-81AB-40E9-85A7-4C001A7FE4BB}" destId="{E7C897EE-79A2-4D2E-89FA-6C8744D92675}" srcOrd="2" destOrd="0" parTransId="{3A1555C7-A8E2-4FA9-B453-B87F8BB778F6}" sibTransId="{398FC712-07C4-4787-8368-21D243A07765}"/>
    <dgm:cxn modelId="{34958B7C-5AA4-4105-8022-1FEA1BB41D7C}" type="presOf" srcId="{933AB546-6B60-4412-8EF0-285BB8D37F43}" destId="{36FC0C1D-CDCD-4D0A-92AC-93C0FED37FEF}" srcOrd="0" destOrd="0" presId="urn:microsoft.com/office/officeart/2005/8/layout/pList1"/>
    <dgm:cxn modelId="{1DBA2422-D665-4760-8044-76AB59DBE7CD}" srcId="{AD06F4E8-81AB-40E9-85A7-4C001A7FE4BB}" destId="{A02C0F97-E047-4325-8D31-1DE60A185296}" srcOrd="1" destOrd="0" parTransId="{4D8A0B2C-7822-4D13-A56D-6E37BF992AF0}" sibTransId="{EF3E5F1E-D677-40F3-96B8-CE79E9F8EDF8}"/>
    <dgm:cxn modelId="{DCDFC3FF-95FE-48B7-A50E-EC13EF7CDDF5}" type="presOf" srcId="{D36C6FB8-90A0-433D-94C6-A3B4C3360C82}" destId="{F14FDB45-60E0-428D-A3B9-4699761BEE0A}" srcOrd="0" destOrd="0" presId="urn:microsoft.com/office/officeart/2005/8/layout/pList1"/>
    <dgm:cxn modelId="{86581EF8-FC3F-4F54-87B6-9EA917752CA3}" type="presOf" srcId="{EF3E5F1E-D677-40F3-96B8-CE79E9F8EDF8}" destId="{36857207-C877-4850-A0F7-6FD246737654}" srcOrd="0" destOrd="0" presId="urn:microsoft.com/office/officeart/2005/8/layout/pList1"/>
    <dgm:cxn modelId="{74AE94DD-ECC4-4B6B-A55A-117B0BD4322D}" srcId="{AD06F4E8-81AB-40E9-85A7-4C001A7FE4BB}" destId="{4456ACFB-F2A4-464D-9FF3-272131781019}" srcOrd="5" destOrd="0" parTransId="{D185079B-9303-4D60-947A-FA945981304C}" sibTransId="{62CBB0B0-7720-43DE-B7DD-821932732650}"/>
    <dgm:cxn modelId="{EE2C18BA-59F1-41DC-8C68-63CC05F9A09A}" type="presParOf" srcId="{7A26506D-852E-4E88-B61B-1F9B27E0057B}" destId="{EFDC25C1-83A2-49B6-A3FB-C203C6AA1A94}" srcOrd="0" destOrd="0" presId="urn:microsoft.com/office/officeart/2005/8/layout/pList1"/>
    <dgm:cxn modelId="{A26D7A8D-B149-4399-9215-9013699DAFE0}" type="presParOf" srcId="{EFDC25C1-83A2-49B6-A3FB-C203C6AA1A94}" destId="{AAAF2C88-1D82-4C2E-8044-306F322F3587}" srcOrd="0" destOrd="0" presId="urn:microsoft.com/office/officeart/2005/8/layout/pList1"/>
    <dgm:cxn modelId="{F9BA484E-834A-4270-B729-21A7171E71DC}" type="presParOf" srcId="{EFDC25C1-83A2-49B6-A3FB-C203C6AA1A94}" destId="{2096E0B8-09BF-4B1B-9442-7CC31324F8EF}" srcOrd="1" destOrd="0" presId="urn:microsoft.com/office/officeart/2005/8/layout/pList1"/>
    <dgm:cxn modelId="{5E029A92-D570-45AA-8372-E65E1DE5F969}" type="presParOf" srcId="{7A26506D-852E-4E88-B61B-1F9B27E0057B}" destId="{87569418-FD2B-43EA-90ED-24C48B0CE8CF}" srcOrd="1" destOrd="0" presId="urn:microsoft.com/office/officeart/2005/8/layout/pList1"/>
    <dgm:cxn modelId="{7F499DE7-2A3C-4435-BDFD-C10A43737BB0}" type="presParOf" srcId="{7A26506D-852E-4E88-B61B-1F9B27E0057B}" destId="{F908637F-2C41-4BA6-BD6A-15731CEAD17E}" srcOrd="2" destOrd="0" presId="urn:microsoft.com/office/officeart/2005/8/layout/pList1"/>
    <dgm:cxn modelId="{D0F05B84-E14D-4E92-874E-B0658CFAC71F}" type="presParOf" srcId="{F908637F-2C41-4BA6-BD6A-15731CEAD17E}" destId="{367C1496-AE18-4A4C-AD7E-C61CCA22FE4E}" srcOrd="0" destOrd="0" presId="urn:microsoft.com/office/officeart/2005/8/layout/pList1"/>
    <dgm:cxn modelId="{53882800-A481-4100-A9A9-84B6F016D5EC}" type="presParOf" srcId="{F908637F-2C41-4BA6-BD6A-15731CEAD17E}" destId="{142E2DDB-985A-4A05-A85A-A39C05BAEFEF}" srcOrd="1" destOrd="0" presId="urn:microsoft.com/office/officeart/2005/8/layout/pList1"/>
    <dgm:cxn modelId="{0C921730-4075-4B63-A7A8-191F6081CD1A}" type="presParOf" srcId="{7A26506D-852E-4E88-B61B-1F9B27E0057B}" destId="{36857207-C877-4850-A0F7-6FD246737654}" srcOrd="3" destOrd="0" presId="urn:microsoft.com/office/officeart/2005/8/layout/pList1"/>
    <dgm:cxn modelId="{8C8A898A-16B3-4F9F-8CB3-BEDCBBF7D1DB}" type="presParOf" srcId="{7A26506D-852E-4E88-B61B-1F9B27E0057B}" destId="{C702627C-FCDB-4A89-9C6D-4AD1035EA071}" srcOrd="4" destOrd="0" presId="urn:microsoft.com/office/officeart/2005/8/layout/pList1"/>
    <dgm:cxn modelId="{C415767E-F0B2-416C-AC49-4803121337E5}" type="presParOf" srcId="{C702627C-FCDB-4A89-9C6D-4AD1035EA071}" destId="{37F8FD6B-5958-4335-9ACB-819425069092}" srcOrd="0" destOrd="0" presId="urn:microsoft.com/office/officeart/2005/8/layout/pList1"/>
    <dgm:cxn modelId="{F7F29F0F-015C-4E3C-ACDF-9D3A32C7A1CB}" type="presParOf" srcId="{C702627C-FCDB-4A89-9C6D-4AD1035EA071}" destId="{7E579601-285C-465F-B6CB-5C6ED4949DA4}" srcOrd="1" destOrd="0" presId="urn:microsoft.com/office/officeart/2005/8/layout/pList1"/>
    <dgm:cxn modelId="{B49A898B-48CC-4EB0-A0DC-F8948166D221}" type="presParOf" srcId="{7A26506D-852E-4E88-B61B-1F9B27E0057B}" destId="{F95D3899-A88F-4416-83DA-79AF7ED7ADFD}" srcOrd="5" destOrd="0" presId="urn:microsoft.com/office/officeart/2005/8/layout/pList1"/>
    <dgm:cxn modelId="{FC9BC0F9-57BC-42CC-9FFC-67A5717EE5D6}" type="presParOf" srcId="{7A26506D-852E-4E88-B61B-1F9B27E0057B}" destId="{5DA11D29-D6C7-4ABC-881A-1C988E496556}" srcOrd="6" destOrd="0" presId="urn:microsoft.com/office/officeart/2005/8/layout/pList1"/>
    <dgm:cxn modelId="{15D673A2-C50E-41F9-B039-42C8C6DA0484}" type="presParOf" srcId="{5DA11D29-D6C7-4ABC-881A-1C988E496556}" destId="{444C6F6F-45E4-4714-B364-18C5FFE3E741}" srcOrd="0" destOrd="0" presId="urn:microsoft.com/office/officeart/2005/8/layout/pList1"/>
    <dgm:cxn modelId="{636080E9-8AAA-4A06-88BF-CA11302E92C8}" type="presParOf" srcId="{5DA11D29-D6C7-4ABC-881A-1C988E496556}" destId="{326E1CED-A366-47CB-AED9-354734D1B97C}" srcOrd="1" destOrd="0" presId="urn:microsoft.com/office/officeart/2005/8/layout/pList1"/>
    <dgm:cxn modelId="{1CF74048-DBB8-4714-AB57-1CBF67CE742E}" type="presParOf" srcId="{7A26506D-852E-4E88-B61B-1F9B27E0057B}" destId="{36FC0C1D-CDCD-4D0A-92AC-93C0FED37FEF}" srcOrd="7" destOrd="0" presId="urn:microsoft.com/office/officeart/2005/8/layout/pList1"/>
    <dgm:cxn modelId="{C7279D6F-8DC4-46BF-A016-4070F0E04E1E}" type="presParOf" srcId="{7A26506D-852E-4E88-B61B-1F9B27E0057B}" destId="{A570030E-D099-479E-B97B-5CE90EFE1780}" srcOrd="8" destOrd="0" presId="urn:microsoft.com/office/officeart/2005/8/layout/pList1"/>
    <dgm:cxn modelId="{51580864-BDC3-40EB-9897-A165EDE5AD0F}" type="presParOf" srcId="{A570030E-D099-479E-B97B-5CE90EFE1780}" destId="{84D44397-E1B2-4E2D-AF54-F2963267AA8E}" srcOrd="0" destOrd="0" presId="urn:microsoft.com/office/officeart/2005/8/layout/pList1"/>
    <dgm:cxn modelId="{DB6A0196-1819-4B82-82E0-E78FE11C8C18}" type="presParOf" srcId="{A570030E-D099-479E-B97B-5CE90EFE1780}" destId="{EB5C70F9-8245-4880-A5CB-8006F569B05D}" srcOrd="1" destOrd="0" presId="urn:microsoft.com/office/officeart/2005/8/layout/pList1"/>
    <dgm:cxn modelId="{9DE0DD8C-2516-4FA4-821D-80A232C57962}" type="presParOf" srcId="{7A26506D-852E-4E88-B61B-1F9B27E0057B}" destId="{BAE76C5C-E0AD-4322-983B-1A73051B2728}" srcOrd="9" destOrd="0" presId="urn:microsoft.com/office/officeart/2005/8/layout/pList1"/>
    <dgm:cxn modelId="{E829BC78-FDDA-4EFF-B9B8-31037BD09ACF}" type="presParOf" srcId="{7A26506D-852E-4E88-B61B-1F9B27E0057B}" destId="{947C8A18-59C1-43DF-A099-DD976A957CFB}" srcOrd="10" destOrd="0" presId="urn:microsoft.com/office/officeart/2005/8/layout/pList1"/>
    <dgm:cxn modelId="{1F260445-BFFC-4B6C-9727-D1AB62BF1F39}" type="presParOf" srcId="{947C8A18-59C1-43DF-A099-DD976A957CFB}" destId="{BC071B8B-30E1-455D-8BB2-0F956A3EC2C3}" srcOrd="0" destOrd="0" presId="urn:microsoft.com/office/officeart/2005/8/layout/pList1"/>
    <dgm:cxn modelId="{8843F2DD-F10F-45EC-983C-EB0BB2513334}" type="presParOf" srcId="{947C8A18-59C1-43DF-A099-DD976A957CFB}" destId="{8C0D4953-F881-4052-BDCF-E85189A1BB0B}" srcOrd="1" destOrd="0" presId="urn:microsoft.com/office/officeart/2005/8/layout/pList1"/>
    <dgm:cxn modelId="{7FC8A780-BC4E-4078-949E-D1434BACDD8E}" type="presParOf" srcId="{7A26506D-852E-4E88-B61B-1F9B27E0057B}" destId="{AEEFACF9-0CDC-44B1-B7C2-493412A0A417}" srcOrd="11" destOrd="0" presId="urn:microsoft.com/office/officeart/2005/8/layout/pList1"/>
    <dgm:cxn modelId="{900DDE12-9C36-46C2-9840-8E1BB5E43BBF}" type="presParOf" srcId="{7A26506D-852E-4E88-B61B-1F9B27E0057B}" destId="{7F49FEDF-A209-4244-A06C-F2E08497DA22}" srcOrd="12" destOrd="0" presId="urn:microsoft.com/office/officeart/2005/8/layout/pList1"/>
    <dgm:cxn modelId="{CF5B327A-220B-4C3D-A5C5-F3AF65F8785A}" type="presParOf" srcId="{7F49FEDF-A209-4244-A06C-F2E08497DA22}" destId="{A8379755-F956-412F-BA8F-667D21020E86}" srcOrd="0" destOrd="0" presId="urn:microsoft.com/office/officeart/2005/8/layout/pList1"/>
    <dgm:cxn modelId="{32BD4E64-05A1-43FA-BDB3-5872831266FA}" type="presParOf" srcId="{7F49FEDF-A209-4244-A06C-F2E08497DA22}" destId="{55B7166F-7F8F-414F-BCB8-FF6F0338D83C}" srcOrd="1" destOrd="0" presId="urn:microsoft.com/office/officeart/2005/8/layout/pList1"/>
    <dgm:cxn modelId="{BCEE491F-3D5B-4625-8DB7-931A37AE0F32}" type="presParOf" srcId="{7A26506D-852E-4E88-B61B-1F9B27E0057B}" destId="{81603C51-23C8-48A7-A794-A386AA942722}" srcOrd="13" destOrd="0" presId="urn:microsoft.com/office/officeart/2005/8/layout/pList1"/>
    <dgm:cxn modelId="{7D1DFDDE-181D-4396-853B-F33F4C70A91D}" type="presParOf" srcId="{7A26506D-852E-4E88-B61B-1F9B27E0057B}" destId="{1C889049-ADA3-4A2E-B46E-DEC51B804853}" srcOrd="14" destOrd="0" presId="urn:microsoft.com/office/officeart/2005/8/layout/pList1"/>
    <dgm:cxn modelId="{A2BD32F4-3DD3-4E6B-87BF-D764AC49352E}" type="presParOf" srcId="{1C889049-ADA3-4A2E-B46E-DEC51B804853}" destId="{894311ED-50C2-4D9F-B6E3-6035BFE4F651}" srcOrd="0" destOrd="0" presId="urn:microsoft.com/office/officeart/2005/8/layout/pList1"/>
    <dgm:cxn modelId="{0FE53042-6DBC-4B8B-A39F-6146E377786A}" type="presParOf" srcId="{1C889049-ADA3-4A2E-B46E-DEC51B804853}" destId="{F14FDB45-60E0-428D-A3B9-4699761BEE0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1285-973B-4F1B-A56D-0A2DDD7AF66C}">
      <dsp:nvSpPr>
        <dsp:cNvPr id="0" name=""/>
        <dsp:cNvSpPr/>
      </dsp:nvSpPr>
      <dsp:spPr>
        <a:xfrm>
          <a:off x="1172781" y="47212"/>
          <a:ext cx="2455037" cy="2455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Transition &amp; Engagement</a:t>
          </a:r>
          <a:endParaRPr lang="en-US" sz="1600" kern="1200" dirty="0"/>
        </a:p>
      </dsp:txBody>
      <dsp:txXfrm>
        <a:off x="1456054" y="377697"/>
        <a:ext cx="1888490" cy="779002"/>
      </dsp:txXfrm>
    </dsp:sp>
    <dsp:sp modelId="{22EF3A52-54C3-4142-A297-BDDA9B837052}">
      <dsp:nvSpPr>
        <dsp:cNvPr id="0" name=""/>
        <dsp:cNvSpPr/>
      </dsp:nvSpPr>
      <dsp:spPr>
        <a:xfrm>
          <a:off x="2258663" y="1133093"/>
          <a:ext cx="2455037" cy="2455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Policy</a:t>
          </a:r>
          <a:endParaRPr lang="en-US" sz="1600" kern="1200" dirty="0"/>
        </a:p>
      </dsp:txBody>
      <dsp:txXfrm>
        <a:off x="3580606" y="1416367"/>
        <a:ext cx="944245" cy="1888490"/>
      </dsp:txXfrm>
    </dsp:sp>
    <dsp:sp modelId="{CE94BC52-07D9-499B-8DBE-0C4C9619E6B0}">
      <dsp:nvSpPr>
        <dsp:cNvPr id="0" name=""/>
        <dsp:cNvSpPr/>
      </dsp:nvSpPr>
      <dsp:spPr>
        <a:xfrm>
          <a:off x="1172781" y="2218975"/>
          <a:ext cx="2455037" cy="2455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</a:t>
          </a:r>
          <a:endParaRPr lang="en-US" sz="1600" kern="1200" dirty="0"/>
        </a:p>
      </dsp:txBody>
      <dsp:txXfrm>
        <a:off x="1456054" y="3564524"/>
        <a:ext cx="1888490" cy="779002"/>
      </dsp:txXfrm>
    </dsp:sp>
    <dsp:sp modelId="{AFA28A1C-280A-4FDC-97D9-3C33707015E2}">
      <dsp:nvSpPr>
        <dsp:cNvPr id="0" name=""/>
        <dsp:cNvSpPr/>
      </dsp:nvSpPr>
      <dsp:spPr>
        <a:xfrm>
          <a:off x="86899" y="1133093"/>
          <a:ext cx="2455037" cy="2455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Curriculum</a:t>
          </a:r>
          <a:endParaRPr lang="en-US" sz="1600" kern="1200" dirty="0"/>
        </a:p>
      </dsp:txBody>
      <dsp:txXfrm>
        <a:off x="275748" y="1416367"/>
        <a:ext cx="944245" cy="1888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2C88-1D82-4C2E-8044-306F322F3587}">
      <dsp:nvSpPr>
        <dsp:cNvPr id="0" name=""/>
        <dsp:cNvSpPr/>
      </dsp:nvSpPr>
      <dsp:spPr>
        <a:xfrm>
          <a:off x="4017" y="190738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6E0B8-09BF-4B1B-9442-7CC31324F8EF}">
      <dsp:nvSpPr>
        <dsp:cNvPr id="0" name=""/>
        <dsp:cNvSpPr/>
      </dsp:nvSpPr>
      <dsp:spPr>
        <a:xfrm>
          <a:off x="4017" y="150806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017" y="1508062"/>
        <a:ext cx="1911935" cy="709328"/>
      </dsp:txXfrm>
    </dsp:sp>
    <dsp:sp modelId="{367C1496-AE18-4A4C-AD7E-C61CCA22FE4E}">
      <dsp:nvSpPr>
        <dsp:cNvPr id="0" name=""/>
        <dsp:cNvSpPr/>
      </dsp:nvSpPr>
      <dsp:spPr>
        <a:xfrm>
          <a:off x="2107227" y="190738"/>
          <a:ext cx="1911935" cy="131732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E2DDB-985A-4A05-A85A-A39C05BAEFEF}">
      <dsp:nvSpPr>
        <dsp:cNvPr id="0" name=""/>
        <dsp:cNvSpPr/>
      </dsp:nvSpPr>
      <dsp:spPr>
        <a:xfrm>
          <a:off x="2107227" y="150806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107227" y="1508062"/>
        <a:ext cx="1911935" cy="709328"/>
      </dsp:txXfrm>
    </dsp:sp>
    <dsp:sp modelId="{37F8FD6B-5958-4335-9ACB-819425069092}">
      <dsp:nvSpPr>
        <dsp:cNvPr id="0" name=""/>
        <dsp:cNvSpPr/>
      </dsp:nvSpPr>
      <dsp:spPr>
        <a:xfrm>
          <a:off x="4210436" y="190738"/>
          <a:ext cx="1911935" cy="1317323"/>
        </a:xfrm>
        <a:prstGeom prst="roundRect">
          <a:avLst/>
        </a:prstGeom>
        <a:blipFill dpi="0"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18" t="-1446" r="-66382" b="1446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79601-285C-465F-B6CB-5C6ED4949DA4}">
      <dsp:nvSpPr>
        <dsp:cNvPr id="0" name=""/>
        <dsp:cNvSpPr/>
      </dsp:nvSpPr>
      <dsp:spPr>
        <a:xfrm>
          <a:off x="4210436" y="150806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210436" y="1508062"/>
        <a:ext cx="1911935" cy="709328"/>
      </dsp:txXfrm>
    </dsp:sp>
    <dsp:sp modelId="{444C6F6F-45E4-4714-B364-18C5FFE3E741}">
      <dsp:nvSpPr>
        <dsp:cNvPr id="0" name=""/>
        <dsp:cNvSpPr/>
      </dsp:nvSpPr>
      <dsp:spPr>
        <a:xfrm>
          <a:off x="6313646" y="190738"/>
          <a:ext cx="1911935" cy="1317323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56" t="-19756" r="1056" b="-38244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1CED-A366-47CB-AED9-354734D1B97C}">
      <dsp:nvSpPr>
        <dsp:cNvPr id="0" name=""/>
        <dsp:cNvSpPr/>
      </dsp:nvSpPr>
      <dsp:spPr>
        <a:xfrm>
          <a:off x="6313646" y="1508062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6313646" y="1508062"/>
        <a:ext cx="1911935" cy="709328"/>
      </dsp:txXfrm>
    </dsp:sp>
    <dsp:sp modelId="{84D44397-E1B2-4E2D-AF54-F2963267AA8E}">
      <dsp:nvSpPr>
        <dsp:cNvPr id="0" name=""/>
        <dsp:cNvSpPr/>
      </dsp:nvSpPr>
      <dsp:spPr>
        <a:xfrm>
          <a:off x="4017" y="2408584"/>
          <a:ext cx="1911935" cy="1317323"/>
        </a:xfrm>
        <a:prstGeom prst="roundRect">
          <a:avLst/>
        </a:prstGeom>
        <a:blipFill dpi="0"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5" t="-7826" r="-1585" b="-36174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C70F9-8245-4880-A5CB-8006F569B05D}">
      <dsp:nvSpPr>
        <dsp:cNvPr id="0" name=""/>
        <dsp:cNvSpPr/>
      </dsp:nvSpPr>
      <dsp:spPr>
        <a:xfrm>
          <a:off x="4017" y="372590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017" y="3725907"/>
        <a:ext cx="1911935" cy="709328"/>
      </dsp:txXfrm>
    </dsp:sp>
    <dsp:sp modelId="{BC071B8B-30E1-455D-8BB2-0F956A3EC2C3}">
      <dsp:nvSpPr>
        <dsp:cNvPr id="0" name=""/>
        <dsp:cNvSpPr/>
      </dsp:nvSpPr>
      <dsp:spPr>
        <a:xfrm>
          <a:off x="2107227" y="2408584"/>
          <a:ext cx="1911935" cy="1317323"/>
        </a:xfrm>
        <a:prstGeom prst="round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7" t="-3062" r="-1593" b="3062"/>
          </a:stretch>
        </a:blipFill>
        <a:ln w="48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D4953-F881-4052-BDCF-E85189A1BB0B}">
      <dsp:nvSpPr>
        <dsp:cNvPr id="0" name=""/>
        <dsp:cNvSpPr/>
      </dsp:nvSpPr>
      <dsp:spPr>
        <a:xfrm>
          <a:off x="2107227" y="372590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107227" y="3725907"/>
        <a:ext cx="1911935" cy="709328"/>
      </dsp:txXfrm>
    </dsp:sp>
    <dsp:sp modelId="{A8379755-F956-412F-BA8F-667D21020E86}">
      <dsp:nvSpPr>
        <dsp:cNvPr id="0" name=""/>
        <dsp:cNvSpPr/>
      </dsp:nvSpPr>
      <dsp:spPr>
        <a:xfrm>
          <a:off x="4210436" y="2408584"/>
          <a:ext cx="1911935" cy="1317323"/>
        </a:xfrm>
        <a:prstGeom prst="roundRect">
          <a:avLst/>
        </a:prstGeom>
        <a:blipFill>
          <a:blip xmlns:r="http://schemas.openxmlformats.org/officeDocument/2006/relationships"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166F-7F8F-414F-BCB8-FF6F0338D83C}">
      <dsp:nvSpPr>
        <dsp:cNvPr id="0" name=""/>
        <dsp:cNvSpPr/>
      </dsp:nvSpPr>
      <dsp:spPr>
        <a:xfrm>
          <a:off x="4210436" y="372590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210436" y="3725907"/>
        <a:ext cx="1911935" cy="709328"/>
      </dsp:txXfrm>
    </dsp:sp>
    <dsp:sp modelId="{894311ED-50C2-4D9F-B6E3-6035BFE4F651}">
      <dsp:nvSpPr>
        <dsp:cNvPr id="0" name=""/>
        <dsp:cNvSpPr/>
      </dsp:nvSpPr>
      <dsp:spPr>
        <a:xfrm>
          <a:off x="6313646" y="2408584"/>
          <a:ext cx="1911935" cy="1317323"/>
        </a:xfrm>
        <a:prstGeom prst="roundRect">
          <a:avLst/>
        </a:prstGeom>
        <a:blipFill dpi="0" rotWithShape="1">
          <a:blip xmlns:r="http://schemas.openxmlformats.org/officeDocument/2006/relationships"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96" t="-4093" r="-996" b="-35907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FDB45-60E0-428D-A3B9-4699761BEE0A}">
      <dsp:nvSpPr>
        <dsp:cNvPr id="0" name=""/>
        <dsp:cNvSpPr/>
      </dsp:nvSpPr>
      <dsp:spPr>
        <a:xfrm>
          <a:off x="6313646" y="372590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6313646" y="3725907"/>
        <a:ext cx="1911935" cy="70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022823-7633-4B65-86E1-B91E199C4B3C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BD5ECBA-7B94-44BA-9B63-08BDCD524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0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A039AC-1196-4930-A2ED-1BABE6E9ACCF}" type="datetimeFigureOut">
              <a:rPr lang="fr-FR" altLang="en-US"/>
              <a:pPr>
                <a:defRPr/>
              </a:pPr>
              <a:t>12/02/2015</a:t>
            </a:fld>
            <a:endParaRPr lang="fr-F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49A1D4-507C-4F0F-9F61-224AB067CF2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8889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DB2913-7446-42DF-9935-DB0C8AA73A67}" type="slidenum">
              <a:rPr lang="fr-FR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EFF4F4-E921-486A-9E21-2CAC1B22A8A9}" type="slidenum">
              <a:rPr lang="fr-FR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University does not have</a:t>
            </a:r>
            <a:r>
              <a:rPr lang="en-US" sz="1600" baseline="0" dirty="0" smtClean="0"/>
              <a:t> a</a:t>
            </a:r>
            <a:r>
              <a:rPr lang="en-US" sz="1600" dirty="0" smtClean="0"/>
              <a:t> formal </a:t>
            </a:r>
            <a:r>
              <a:rPr lang="en-US" sz="1600" i="1" dirty="0" smtClean="0"/>
              <a:t>academically focused</a:t>
            </a:r>
            <a:r>
              <a:rPr lang="en-US" sz="1600" dirty="0" smtClean="0"/>
              <a:t> ceremony to transition new students into their new environment.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87% UNC and 76% peer institutions hold a New Student Convocation.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endParaRPr lang="en-US" altLang="en-US" sz="1600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2F6102-6ED4-4D15-834E-3C4DD141EE59}" type="slidenum">
              <a:rPr lang="fr-FR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Goals: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goals of the New Student Convocation at UNC Charlotte are to: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Welcome new students and validate their sense of belonging.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Communicate the institution’s values, expectations and commitment to student success.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Build community by establishing rituals which promote student identification with UNC Charlotte and create a meaningful rite of passage to incorporate students into the UNC Charlotte community.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Crystallize the legacy of the University. Students will have a chance to learn about the history of UNC Charlotte and receive the challenge to continue its mission.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2F6102-6ED4-4D15-834E-3C4DD141EE59}" type="slidenum">
              <a:rPr lang="fr-FR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A1D4-507C-4F0F-9F61-224AB067CF22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2817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A1D4-507C-4F0F-9F61-224AB067CF22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566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A1D4-507C-4F0F-9F61-224AB067CF22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5028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A1D4-507C-4F0F-9F61-224AB067CF22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470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82FA1D-E733-4BC7-8D6D-474CE41D4753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ACBE56-00E1-49F0-AF2B-0389B268A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71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F3B8-8022-4026-8345-33C6E9C941ED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582E-65CE-4145-86B5-2755CCEBF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4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9050-3EE5-4189-B0F1-91298BA00003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0C40-ACA2-49F4-8A45-C202BDCE9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2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F8783-A8A1-4359-9236-FA2123B8A5A0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F4BB-CFD3-4CCF-8236-306B93749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90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672F5D-05A8-47BA-B0F7-A5C82946E1B2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5EF9B7-C697-4964-8B46-0DCED962C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2F8C-B531-4501-A65C-BE224A1C4763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2934-3E2C-4A12-936D-1F02759F3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2CFE-5821-4B4B-953D-6B5BE34F3036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27A4-7013-426C-9C50-2FF67810C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8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962C-B85C-4C73-8F4A-35DAA686870C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8C5B-4A8B-43F8-8BA2-C9A826C93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07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6386-32E4-4F71-9DC4-D3422F426C3F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EADE-54E4-454E-9266-CA2444EB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13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36C1-C13B-4481-A15E-B847B75A9CF6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F43A-E4F7-4783-8B2B-03052ACE8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1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AE179-7202-4D5D-823E-E444B5F79452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B7EE-389E-46A3-9F4B-1FDEA8D7C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38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26C8299A-8F93-4953-931C-E2236ECB1E99}" type="datetimeFigureOut">
              <a:rPr lang="en-US" altLang="en-US"/>
              <a:pPr>
                <a:defRPr/>
              </a:pPr>
              <a:t>2/12/2015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85FF5124-A4F2-4AE4-B6A4-F428596AA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09" r:id="rId2"/>
    <p:sldLayoutId id="2147484415" r:id="rId3"/>
    <p:sldLayoutId id="2147484410" r:id="rId4"/>
    <p:sldLayoutId id="2147484411" r:id="rId5"/>
    <p:sldLayoutId id="2147484412" r:id="rId6"/>
    <p:sldLayoutId id="2147484416" r:id="rId7"/>
    <p:sldLayoutId id="2147484417" r:id="rId8"/>
    <p:sldLayoutId id="2147484418" r:id="rId9"/>
    <p:sldLayoutId id="2147484413" r:id="rId10"/>
    <p:sldLayoutId id="21474844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7BF61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7BF616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38AC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gigapan.com/gigapans/1622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80772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  <a:t>New Student Convocation</a:t>
            </a:r>
            <a:br>
              <a:rPr lang="en-US" sz="48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  <a:t>Cathy Blat</a:t>
            </a:r>
            <a:b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  <a:t>Faculty Council</a:t>
            </a:r>
            <a:b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</a:br>
            <a:r>
              <a:rPr lang="en-US" sz="3100" dirty="0" smtClean="0">
                <a:solidFill>
                  <a:schemeClr val="tx1"/>
                </a:solidFill>
                <a:ea typeface="+mj-ea"/>
                <a:cs typeface="Arial" charset="0"/>
              </a:rPr>
              <a:t>January 15, 2015</a:t>
            </a:r>
            <a:r>
              <a:rPr lang="en-US" sz="4800" dirty="0" smtClean="0">
                <a:solidFill>
                  <a:schemeClr val="bg1"/>
                </a:solidFill>
                <a:ea typeface="+mj-ea"/>
                <a:cs typeface="Arial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a typeface="+mj-ea"/>
                <a:cs typeface="Arial" charset="0"/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8195" name="Picture 3" descr="UNCC_Logo_1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0425"/>
            <a:ext cx="31892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Graduation Initiative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do we help students make the transition into the University?</a:t>
            </a:r>
          </a:p>
          <a:p>
            <a:endParaRPr lang="en-US" dirty="0" smtClean="0"/>
          </a:p>
          <a:p>
            <a:r>
              <a:rPr lang="en-US" dirty="0" smtClean="0"/>
              <a:t>What should be communicated, by whom, and when?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953233"/>
              </p:ext>
            </p:extLst>
          </p:nvPr>
        </p:nvGraphicFramePr>
        <p:xfrm>
          <a:off x="4267200" y="1676400"/>
          <a:ext cx="4800600" cy="472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2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accent1"/>
                </a:solidFill>
                <a:cs typeface="Arial" charset="0"/>
              </a:rPr>
              <a:t>New Student Convocation</a:t>
            </a:r>
            <a:endParaRPr lang="en-US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0217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cs typeface="Arial" charset="0"/>
              </a:rPr>
              <a:t>Formal assembly of University faculty, staff and new students</a:t>
            </a:r>
          </a:p>
          <a:p>
            <a:pPr>
              <a:defRPr/>
            </a:pPr>
            <a:endParaRPr lang="en-US" altLang="en-US" sz="2800" dirty="0" smtClean="0">
              <a:cs typeface="Arial" charset="0"/>
            </a:endParaRPr>
          </a:p>
          <a:p>
            <a:pPr>
              <a:defRPr/>
            </a:pPr>
            <a:r>
              <a:rPr lang="en-US" altLang="en-US" sz="2800" dirty="0" smtClean="0">
                <a:cs typeface="Arial" charset="0"/>
              </a:rPr>
              <a:t>Serves </a:t>
            </a:r>
            <a:r>
              <a:rPr lang="en-US" altLang="en-US" sz="2800" dirty="0">
                <a:cs typeface="Arial" charset="0"/>
              </a:rPr>
              <a:t>as a bookend to Commencement and creates a visual of </a:t>
            </a:r>
            <a:r>
              <a:rPr lang="en-US" altLang="en-US" sz="2800" dirty="0" smtClean="0">
                <a:cs typeface="Arial" charset="0"/>
              </a:rPr>
              <a:t>graduation</a:t>
            </a:r>
          </a:p>
          <a:p>
            <a:pPr>
              <a:defRPr/>
            </a:pPr>
            <a:endParaRPr lang="en-US" altLang="en-US" sz="2800" dirty="0" smtClean="0">
              <a:cs typeface="Arial" charset="0"/>
            </a:endParaRPr>
          </a:p>
          <a:p>
            <a:pPr>
              <a:defRPr/>
            </a:pPr>
            <a:endParaRPr lang="en-US" altLang="en-US" sz="2800" dirty="0" smtClean="0">
              <a:cs typeface="Arial" charset="0"/>
            </a:endParaRPr>
          </a:p>
          <a:p>
            <a:pPr marL="119062" indent="0">
              <a:buNone/>
              <a:defRPr/>
            </a:pPr>
            <a:endParaRPr lang="en-US" altLang="en-US" sz="2800" dirty="0" smtClean="0">
              <a:cs typeface="Arial" charset="0"/>
            </a:endParaRPr>
          </a:p>
          <a:p>
            <a:pPr marL="633412" indent="-514350">
              <a:buFont typeface="+mj-lt"/>
              <a:buAutoNum type="arabicPeriod"/>
              <a:defRPr/>
            </a:pPr>
            <a:endParaRPr lang="en-US" altLang="en-US" sz="2800" dirty="0" smtClean="0">
              <a:cs typeface="Arial" charset="0"/>
            </a:endParaRPr>
          </a:p>
          <a:p>
            <a:pPr lvl="1">
              <a:defRPr/>
            </a:pPr>
            <a:endParaRPr lang="en-US" altLang="en-US" sz="1800" dirty="0" smtClean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81525"/>
            <a:ext cx="7086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800" i="1" dirty="0">
                <a:latin typeface="+mn-lt"/>
                <a:cs typeface="Arial" charset="0"/>
              </a:rPr>
              <a:t>Convocation is the one time that new students will be together in one place at the same time hearing a common, unified message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accent1"/>
                </a:solidFill>
                <a:cs typeface="Arial" charset="0"/>
              </a:rPr>
              <a:t>New Student Convocation</a:t>
            </a:r>
            <a:br>
              <a:rPr lang="en-US" sz="4400" dirty="0" smtClean="0">
                <a:solidFill>
                  <a:schemeClr val="accent1"/>
                </a:solidFill>
                <a:cs typeface="Arial" charset="0"/>
              </a:rPr>
            </a:br>
            <a:r>
              <a:rPr lang="en-US" sz="4400" dirty="0" smtClean="0">
                <a:solidFill>
                  <a:schemeClr val="accent1"/>
                </a:solidFill>
                <a:cs typeface="Arial" charset="0"/>
              </a:rPr>
              <a:t>Goals</a:t>
            </a:r>
            <a:endParaRPr lang="en-US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70217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cs typeface="Arial" charset="0"/>
              </a:rPr>
              <a:t>Welcome</a:t>
            </a:r>
            <a:r>
              <a:rPr lang="en-US" altLang="en-US" sz="2800" dirty="0">
                <a:cs typeface="Arial" charset="0"/>
              </a:rPr>
              <a:t>, recognize, celebrate, and introduce new students to the University </a:t>
            </a:r>
            <a:r>
              <a:rPr lang="en-US" altLang="en-US" sz="2800" dirty="0" smtClean="0">
                <a:cs typeface="Arial" charset="0"/>
              </a:rPr>
              <a:t>community</a:t>
            </a:r>
          </a:p>
          <a:p>
            <a:pPr>
              <a:defRPr/>
            </a:pPr>
            <a:endParaRPr lang="en-US" altLang="en-US" sz="2800" dirty="0" smtClean="0">
              <a:cs typeface="Arial" charset="0"/>
            </a:endParaRPr>
          </a:p>
          <a:p>
            <a:pPr>
              <a:defRPr/>
            </a:pPr>
            <a:r>
              <a:rPr lang="en-US" altLang="en-US" sz="2800" dirty="0" smtClean="0">
                <a:cs typeface="Arial" charset="0"/>
              </a:rPr>
              <a:t>Introduce </a:t>
            </a:r>
            <a:r>
              <a:rPr lang="en-US" altLang="en-US" sz="2800" dirty="0">
                <a:cs typeface="Arial" charset="0"/>
              </a:rPr>
              <a:t>academic expectations </a:t>
            </a:r>
            <a:r>
              <a:rPr lang="en-US" altLang="en-US" sz="2800" dirty="0" smtClean="0">
                <a:cs typeface="Arial" charset="0"/>
              </a:rPr>
              <a:t>(Prospect </a:t>
            </a:r>
            <a:r>
              <a:rPr lang="en-US" altLang="en-US" sz="2800" dirty="0">
                <a:cs typeface="Arial" charset="0"/>
              </a:rPr>
              <a:t>for Success </a:t>
            </a:r>
            <a:r>
              <a:rPr lang="en-US" altLang="en-US" sz="2800" dirty="0" smtClean="0">
                <a:cs typeface="Arial" charset="0"/>
              </a:rPr>
              <a:t>outcomes)</a:t>
            </a:r>
          </a:p>
          <a:p>
            <a:pPr>
              <a:defRPr/>
            </a:pPr>
            <a:endParaRPr lang="en-US" altLang="en-US" sz="2800" dirty="0" smtClean="0">
              <a:cs typeface="Arial" charset="0"/>
            </a:endParaRPr>
          </a:p>
          <a:p>
            <a:pPr>
              <a:defRPr/>
            </a:pPr>
            <a:r>
              <a:rPr lang="en-US" altLang="en-US" sz="2800" dirty="0" smtClean="0">
                <a:cs typeface="Arial" charset="0"/>
              </a:rPr>
              <a:t>Build community by establishing a ritual and creating a meaningful rite of passage</a:t>
            </a:r>
          </a:p>
          <a:p>
            <a:pPr marL="119062" indent="0">
              <a:buNone/>
              <a:defRPr/>
            </a:pPr>
            <a:endParaRPr lang="en-US" altLang="en-US" sz="2800" dirty="0">
              <a:cs typeface="Arial" charset="0"/>
            </a:endParaRPr>
          </a:p>
          <a:p>
            <a:pPr lvl="1">
              <a:defRPr/>
            </a:pPr>
            <a:endParaRPr lang="en-US" altLang="en-US" sz="1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New Student Convocation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Proposed Program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224350"/>
              </p:ext>
            </p:extLst>
          </p:nvPr>
        </p:nvGraphicFramePr>
        <p:xfrm>
          <a:off x="914400" y="1752600"/>
          <a:ext cx="7772400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3528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Lead/Presenter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r>
                        <a:rPr lang="en-US" baseline="0" dirty="0" smtClean="0"/>
                        <a:t> Procession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Welcom</a:t>
                      </a:r>
                      <a:r>
                        <a:rPr lang="en-US" baseline="0" dirty="0" smtClean="0"/>
                        <a:t>e to Incoming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Provost </a:t>
                      </a:r>
                      <a:r>
                        <a:rPr lang="en-US" dirty="0" err="1" smtClean="0"/>
                        <a:t>Lorden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r>
                        <a:rPr lang="en-US" baseline="0" dirty="0" smtClean="0"/>
                        <a:t>  history: </a:t>
                      </a:r>
                      <a:r>
                        <a:rPr lang="en-US" dirty="0" smtClean="0"/>
                        <a:t>Bonnie</a:t>
                      </a:r>
                      <a:r>
                        <a:rPr lang="en-US" baseline="0" dirty="0" smtClean="0"/>
                        <a:t> Cone Legacy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Mike</a:t>
                      </a:r>
                      <a:r>
                        <a:rPr lang="en-US" baseline="0" dirty="0" smtClean="0"/>
                        <a:t> Wilson, Board of Trustees &amp; alumnus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vision/mission; Expectations (</a:t>
                      </a:r>
                      <a:r>
                        <a:rPr lang="en-US" baseline="0" dirty="0" err="1" smtClean="0"/>
                        <a:t>PfS</a:t>
                      </a:r>
                      <a:r>
                        <a:rPr lang="en-US" baseline="0" dirty="0" smtClean="0"/>
                        <a:t> Outcomes)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Chancellor Dubois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Keynote address by a Faculty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</a:t>
                      </a:r>
                      <a:r>
                        <a:rPr lang="en-US" baseline="0" dirty="0" smtClean="0"/>
                        <a:t> of America or Cone teaching award recipient/Distinguished faculty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Honor</a:t>
                      </a:r>
                      <a:r>
                        <a:rPr lang="en-US" baseline="0" dirty="0" smtClean="0"/>
                        <a:t> Code/Noble Niner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Cameron Hurst, Co-creator of Noble </a:t>
                      </a:r>
                      <a:r>
                        <a:rPr lang="en-US" sz="1600" baseline="0" dirty="0" err="1" smtClean="0"/>
                        <a:t>Niner</a:t>
                      </a:r>
                      <a:r>
                        <a:rPr lang="en-US" sz="1600" baseline="0" dirty="0" smtClean="0"/>
                        <a:t> &amp; alumna/ Student Body President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Alma Mater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Inaugural performance of the Pride of Niner Nation Marching Band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ion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Faculty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 Student Convocation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632262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8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 Student Convocation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Proposed date: Monday, August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  <a:p>
            <a:r>
              <a:rPr lang="en-US" sz="2800" dirty="0" smtClean="0"/>
              <a:t>Location: Dale </a:t>
            </a:r>
            <a:r>
              <a:rPr lang="en-US" sz="2800" dirty="0" err="1" smtClean="0"/>
              <a:t>Halton</a:t>
            </a:r>
            <a:r>
              <a:rPr lang="en-US" sz="2800" dirty="0" smtClean="0"/>
              <a:t> Arena</a:t>
            </a:r>
          </a:p>
          <a:p>
            <a:r>
              <a:rPr lang="en-US" sz="2800" dirty="0" smtClean="0"/>
              <a:t>New Student Convocation can be followed by:</a:t>
            </a:r>
          </a:p>
          <a:p>
            <a:pPr lvl="1"/>
            <a:r>
              <a:rPr lang="en-US" sz="2400" dirty="0" smtClean="0"/>
              <a:t>College/Department receptions</a:t>
            </a:r>
          </a:p>
          <a:p>
            <a:pPr lvl="1"/>
            <a:r>
              <a:rPr lang="en-US" sz="2400" dirty="0" smtClean="0"/>
              <a:t>Lab tours/demonstrations</a:t>
            </a:r>
          </a:p>
          <a:p>
            <a:pPr lvl="1"/>
            <a:r>
              <a:rPr lang="en-US" sz="2400" dirty="0" smtClean="0"/>
              <a:t>Capstone projects showcase</a:t>
            </a:r>
          </a:p>
          <a:p>
            <a:pPr lvl="1"/>
            <a:r>
              <a:rPr lang="en-US" sz="2400" dirty="0" smtClean="0"/>
              <a:t>Advising</a:t>
            </a:r>
          </a:p>
          <a:p>
            <a:pPr lvl="1"/>
            <a:r>
              <a:rPr lang="en-US" sz="2400" dirty="0" smtClean="0"/>
              <a:t>Experiential Learning opportunities</a:t>
            </a:r>
          </a:p>
          <a:p>
            <a:pPr lvl="1"/>
            <a:r>
              <a:rPr lang="en-US" sz="2400" dirty="0" smtClean="0"/>
              <a:t>Alumni/Professional Organizations network activities</a:t>
            </a:r>
          </a:p>
        </p:txBody>
      </p:sp>
    </p:spTree>
    <p:extLst>
      <p:ext uri="{BB962C8B-B14F-4D97-AF65-F5344CB8AC3E}">
        <p14:creationId xmlns:p14="http://schemas.microsoft.com/office/powerpoint/2010/main" val="23102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New Student Convocation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Planning Committee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Dee Baldwin (CHHS)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Catherine Blat (UCAE)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Allan </a:t>
            </a:r>
            <a:r>
              <a:rPr lang="en-US" sz="2800" dirty="0" err="1"/>
              <a:t>Blattner</a:t>
            </a:r>
            <a:r>
              <a:rPr lang="en-US" sz="2800" dirty="0"/>
              <a:t> (HRL)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Kim </a:t>
            </a:r>
            <a:r>
              <a:rPr lang="en-US" sz="2800" dirty="0" err="1"/>
              <a:t>Buch</a:t>
            </a:r>
            <a:r>
              <a:rPr lang="en-US" sz="2800" dirty="0"/>
              <a:t> (CLAS)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Liz Fitzgerald (UCOL)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Nancy Gutierrez (CLAS)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Eddy </a:t>
            </a:r>
            <a:r>
              <a:rPr lang="en-US" sz="2800" dirty="0" err="1"/>
              <a:t>Souffrant</a:t>
            </a:r>
            <a:r>
              <a:rPr lang="en-US" sz="2800" dirty="0"/>
              <a:t> (CLAS)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Dennis Wiese (DSO)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Leslie </a:t>
            </a:r>
            <a:r>
              <a:rPr lang="en-US" sz="2800" dirty="0" err="1"/>
              <a:t>Zenk</a:t>
            </a:r>
            <a:r>
              <a:rPr lang="en-US" sz="2800" dirty="0"/>
              <a:t> (Office of the Provost)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24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 Student Convocation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gigapan.com/gigapans/162247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33800"/>
            <a:ext cx="4005072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703C"/>
      </a:accent1>
      <a:accent2>
        <a:srgbClr val="72A37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0703C"/>
    </a:accent1>
    <a:accent2>
      <a:srgbClr val="72A376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00703C"/>
    </a:accent1>
    <a:accent2>
      <a:srgbClr val="72A376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8433</TotalTime>
  <Words>447</Words>
  <Application>Microsoft Office PowerPoint</Application>
  <PresentationFormat>On-screen Show (4:3)</PresentationFormat>
  <Paragraphs>90</Paragraphs>
  <Slides>9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  New Student Convocation  Cathy Blat Faculty Council January 15, 2015 </vt:lpstr>
      <vt:lpstr>Graduation Initiative</vt:lpstr>
      <vt:lpstr>New Student Convocation</vt:lpstr>
      <vt:lpstr>New Student Convocation Goals</vt:lpstr>
      <vt:lpstr>New Student Convocation Proposed Program</vt:lpstr>
      <vt:lpstr>New Student Convocation</vt:lpstr>
      <vt:lpstr>New Student Convocation</vt:lpstr>
      <vt:lpstr>New Student Convocation Planning Committee</vt:lpstr>
      <vt:lpstr>New Student Convocation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Academic Policy Changes and Their Impact on Advising</dc:title>
  <dc:creator>Leslie Zenk</dc:creator>
  <cp:lastModifiedBy>Cathy Blat</cp:lastModifiedBy>
  <cp:revision>179</cp:revision>
  <cp:lastPrinted>2014-10-24T18:56:51Z</cp:lastPrinted>
  <dcterms:created xsi:type="dcterms:W3CDTF">2011-12-15T19:28:40Z</dcterms:created>
  <dcterms:modified xsi:type="dcterms:W3CDTF">2015-02-12T20:12:04Z</dcterms:modified>
</cp:coreProperties>
</file>