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9" r:id="rId4"/>
    <p:sldId id="261" r:id="rId5"/>
    <p:sldId id="266" r:id="rId6"/>
    <p:sldId id="270" r:id="rId7"/>
  </p:sldIdLst>
  <p:sldSz cx="9144000" cy="6858000" type="screen4x3"/>
  <p:notesSz cx="6858000" cy="91440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9"/>
    <p:restoredTop sz="94635"/>
  </p:normalViewPr>
  <p:slideViewPr>
    <p:cSldViewPr snapToObjects="1">
      <p:cViewPr varScale="1">
        <p:scale>
          <a:sx n="63" d="100"/>
          <a:sy n="63" d="100"/>
        </p:scale>
        <p:origin x="13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51AFA-8F6F-B047-9FD3-31365CB2AF84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35BBD-521B-C946-95B0-3F8C7337F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35BBD-521B-C946-95B0-3F8C7337FE6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10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kumimoji="1"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kumimoji="1"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ls.uncc.ed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ls.uncc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8048B8-A92A-9E41-B035-E01FFA28C703}"/>
              </a:ext>
            </a:extLst>
          </p:cNvPr>
          <p:cNvSpPr txBox="1"/>
          <p:nvPr/>
        </p:nvSpPr>
        <p:spPr>
          <a:xfrm>
            <a:off x="609600" y="1676400"/>
            <a:ext cx="8382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Faculty Legacy Scholarship</a:t>
            </a:r>
          </a:p>
          <a:p>
            <a:r>
              <a:rPr lang="en-US" sz="4400" dirty="0"/>
              <a:t>				</a:t>
            </a:r>
            <a:r>
              <a:rPr lang="en-US" sz="2800" dirty="0"/>
              <a:t>Report: 2020-2021</a:t>
            </a:r>
            <a:endParaRPr lang="en-US" sz="4400" dirty="0"/>
          </a:p>
          <a:p>
            <a:endParaRPr lang="en-US" sz="4000" dirty="0"/>
          </a:p>
          <a:p>
            <a:endParaRPr lang="en-US" sz="4000" dirty="0"/>
          </a:p>
          <a:p>
            <a:r>
              <a:rPr lang="en-US" sz="3200" dirty="0"/>
              <a:t>Committee Chair: Fumie Kato		</a:t>
            </a:r>
          </a:p>
          <a:p>
            <a:r>
              <a:rPr lang="en-US" sz="3200" dirty="0"/>
              <a:t>					</a:t>
            </a:r>
            <a:r>
              <a:rPr lang="en-US" sz="2400" dirty="0"/>
              <a:t>Dpt. Of Languages and Culture Studies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977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320B34-6FCC-6E49-A163-42E87D10EB00}"/>
              </a:ext>
            </a:extLst>
          </p:cNvPr>
          <p:cNvSpPr txBox="1"/>
          <p:nvPr/>
        </p:nvSpPr>
        <p:spPr>
          <a:xfrm>
            <a:off x="36442" y="1605424"/>
            <a:ext cx="89551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Committee 2019-2020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7 faculty members</a:t>
            </a:r>
            <a:r>
              <a:rPr lang="en-US" dirty="0"/>
              <a:t>						</a:t>
            </a:r>
            <a:r>
              <a:rPr lang="en-US" dirty="0">
                <a:solidFill>
                  <a:srgbClr val="0070C0"/>
                </a:solidFill>
              </a:rPr>
              <a:t>5 non-voting members</a:t>
            </a:r>
            <a:endParaRPr lang="en-US" dirty="0"/>
          </a:p>
          <a:p>
            <a:r>
              <a:rPr lang="en-US" dirty="0"/>
              <a:t>	Kim Jones				DANC		Jenna </a:t>
            </a:r>
            <a:r>
              <a:rPr lang="en-US" dirty="0" err="1"/>
              <a:t>Rinalducci</a:t>
            </a:r>
            <a:r>
              <a:rPr lang="en-US" dirty="0"/>
              <a:t> 	LIB	</a:t>
            </a:r>
          </a:p>
          <a:p>
            <a:r>
              <a:rPr lang="en-US" dirty="0"/>
              <a:t>	Karen Ford-Eickhoff		MGMT		Lisa Walker			UCOL </a:t>
            </a:r>
          </a:p>
          <a:p>
            <a:r>
              <a:rPr lang="en-US" dirty="0"/>
              <a:t>	Robert Reid				CCI		       Katherine Hall-Hertel Grad	Karen Cross				REEL		Everett Jeter 	  </a:t>
            </a:r>
            <a:r>
              <a:rPr lang="en-US" sz="1800" dirty="0" err="1"/>
              <a:t>FInancialAid</a:t>
            </a:r>
            <a:endParaRPr lang="en-US" dirty="0"/>
          </a:p>
          <a:p>
            <a:r>
              <a:rPr lang="en-US" dirty="0"/>
              <a:t>	Milind </a:t>
            </a:r>
            <a:r>
              <a:rPr lang="en-US" dirty="0" err="1"/>
              <a:t>Khire</a:t>
            </a:r>
            <a:r>
              <a:rPr lang="en-US" dirty="0"/>
              <a:t>				CEE		Tammie Boyd        UNCC FND</a:t>
            </a:r>
          </a:p>
          <a:p>
            <a:r>
              <a:rPr lang="en-US" dirty="0"/>
              <a:t>	Tracy </a:t>
            </a:r>
            <a:r>
              <a:rPr lang="en-US" dirty="0" err="1"/>
              <a:t>Bonoffski</a:t>
            </a:r>
            <a:r>
              <a:rPr lang="en-US" dirty="0"/>
              <a:t>			KNES		</a:t>
            </a:r>
          </a:p>
          <a:p>
            <a:r>
              <a:rPr lang="en-US" dirty="0"/>
              <a:t>	Bernadette Donovan-Merk CHEM	</a:t>
            </a:r>
          </a:p>
        </p:txBody>
      </p:sp>
    </p:spTree>
    <p:extLst>
      <p:ext uri="{BB962C8B-B14F-4D97-AF65-F5344CB8AC3E}">
        <p14:creationId xmlns:p14="http://schemas.microsoft.com/office/powerpoint/2010/main" val="390445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56BF6F-AD72-3844-9D91-EDBFE3C1D8B2}"/>
              </a:ext>
            </a:extLst>
          </p:cNvPr>
          <p:cNvSpPr txBox="1"/>
          <p:nvPr/>
        </p:nvSpPr>
        <p:spPr>
          <a:xfrm>
            <a:off x="1143000" y="1447800"/>
            <a:ext cx="657417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2"/>
              </a:rPr>
              <a:t>Faculty Legacy Scholarship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-Since 2013 (set up in spring 2012)</a:t>
            </a:r>
          </a:p>
          <a:p>
            <a:r>
              <a:rPr lang="en-US" sz="2800" dirty="0"/>
              <a:t>-An endowment-based scholarship</a:t>
            </a:r>
          </a:p>
          <a:p>
            <a:r>
              <a:rPr lang="en-US" sz="2800" dirty="0"/>
              <a:t>-By faculty’s </a:t>
            </a:r>
            <a:r>
              <a:rPr lang="en-US" sz="2800" dirty="0">
                <a:solidFill>
                  <a:srgbClr val="FF0000"/>
                </a:solidFill>
              </a:rPr>
              <a:t>small</a:t>
            </a:r>
            <a:r>
              <a:rPr lang="en-US" sz="2800" dirty="0"/>
              <a:t> payroll-deducted gifts</a:t>
            </a:r>
          </a:p>
          <a:p>
            <a:endParaRPr lang="en-US" sz="2800" dirty="0"/>
          </a:p>
          <a:p>
            <a:r>
              <a:rPr lang="en-US" sz="2800" dirty="0"/>
              <a:t>Support students on the basis of</a:t>
            </a:r>
          </a:p>
          <a:p>
            <a:r>
              <a:rPr lang="en-US" sz="2800" dirty="0"/>
              <a:t>		          merit and financial hardship</a:t>
            </a:r>
          </a:p>
        </p:txBody>
      </p:sp>
    </p:spTree>
    <p:extLst>
      <p:ext uri="{BB962C8B-B14F-4D97-AF65-F5344CB8AC3E}">
        <p14:creationId xmlns:p14="http://schemas.microsoft.com/office/powerpoint/2010/main" val="51927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-1210" y="1524000"/>
            <a:ext cx="9450009" cy="1905000"/>
          </a:xfrm>
          <a:prstGeom prst="rect">
            <a:avLst/>
          </a:prstGeom>
        </p:spPr>
        <p:txBody>
          <a:bodyPr anchor="t"/>
          <a:lstStyle/>
          <a:p>
            <a: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  <a:t>Faculty Legacy Scholarship</a:t>
            </a:r>
            <a:b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  <a:t>2020-21 Recipients</a:t>
            </a:r>
            <a:b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2800" b="1" i="1" dirty="0">
                <a:latin typeface="Arial" charset="0"/>
                <a:ea typeface="ＭＳ Ｐゴシック" pitchFamily="-110" charset="-128"/>
                <a:cs typeface="Arial" charset="0"/>
              </a:rPr>
              <a:t>$700/year</a:t>
            </a:r>
            <a:b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altLang="ja-JP" sz="3600" b="1" i="1" dirty="0">
                <a:latin typeface="Arial" charset="0"/>
                <a:ea typeface="ＭＳ Ｐゴシック" pitchFamily="-110" charset="-128"/>
                <a:cs typeface="Arial" charset="0"/>
              </a:rPr>
              <a:t>	</a:t>
            </a:r>
            <a:endParaRPr lang="en-US" sz="2200" b="1" i="1" dirty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50520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2400" dirty="0"/>
              <a:t>1. Christen Crumpler		Music</a:t>
            </a:r>
          </a:p>
          <a:p>
            <a:r>
              <a:rPr lang="en-US" sz="2400" dirty="0"/>
              <a:t>	2. Kira Marsh				Biology</a:t>
            </a:r>
          </a:p>
          <a:p>
            <a:r>
              <a:rPr lang="en-US" sz="2400" dirty="0"/>
              <a:t>	3. Kaley Davis				Pre-Accounting  	</a:t>
            </a:r>
          </a:p>
          <a:p>
            <a:r>
              <a:rPr lang="en-US" sz="2400" dirty="0"/>
              <a:t>	4. Emma Dixon			Exercise Science</a:t>
            </a:r>
          </a:p>
          <a:p>
            <a:r>
              <a:rPr lang="en-US" sz="2400" dirty="0"/>
              <a:t>	5. Cecilia Whalen			Dance</a:t>
            </a:r>
          </a:p>
          <a:p>
            <a:r>
              <a:rPr lang="en-US" sz="2400" dirty="0"/>
              <a:t>	6. Rebecca Grubb			Nursing</a:t>
            </a:r>
          </a:p>
          <a:p>
            <a:r>
              <a:rPr lang="en-US" sz="24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12954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2019-20 </a:t>
            </a:r>
            <a:r>
              <a:rPr kumimoji="1" lang="en-US" altLang="ja-JP" sz="2400" dirty="0"/>
              <a:t>(most current) </a:t>
            </a:r>
            <a:r>
              <a:rPr kumimoji="1" lang="en-US" altLang="ja-JP" sz="3200" dirty="0"/>
              <a:t>University Fact Book:</a:t>
            </a:r>
          </a:p>
          <a:p>
            <a:r>
              <a:rPr kumimoji="1" lang="en-US" altLang="ja-JP" sz="3200" dirty="0"/>
              <a:t>	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1,</a:t>
            </a:r>
            <a:r>
              <a:rPr kumimoji="1" lang="ja-JP" altLang="en-US" sz="3200" b="1">
                <a:solidFill>
                  <a:srgbClr val="FF0000"/>
                </a:solidFill>
              </a:rPr>
              <a:t>０８７</a:t>
            </a:r>
            <a:r>
              <a:rPr kumimoji="1" lang="en-US" altLang="ja-JP" sz="3200" dirty="0"/>
              <a:t> full-time faculties</a:t>
            </a:r>
          </a:p>
          <a:p>
            <a:endParaRPr kumimoji="1" lang="en-US" altLang="ja-JP" sz="3200" dirty="0"/>
          </a:p>
          <a:p>
            <a:r>
              <a:rPr kumimoji="1" lang="en-US" altLang="ja-JP" sz="3200" dirty="0"/>
              <a:t>Faculty Legacy Scholarship contributors:</a:t>
            </a:r>
          </a:p>
          <a:p>
            <a:r>
              <a:rPr kumimoji="1" lang="en-US" altLang="ja-JP" sz="3200" dirty="0"/>
              <a:t>	</a:t>
            </a:r>
            <a:r>
              <a:rPr kumimoji="1" lang="ja-JP" altLang="en-US" sz="3200" b="1">
                <a:solidFill>
                  <a:srgbClr val="FF0000"/>
                </a:solidFill>
              </a:rPr>
              <a:t>１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7</a:t>
            </a:r>
            <a:r>
              <a:rPr kumimoji="1" lang="en-US" altLang="ja-JP" sz="3200" dirty="0">
                <a:solidFill>
                  <a:srgbClr val="FF0000"/>
                </a:solidFill>
              </a:rPr>
              <a:t> </a:t>
            </a:r>
            <a:r>
              <a:rPr kumimoji="1" lang="en-US" altLang="ja-JP" sz="3200" dirty="0"/>
              <a:t>faculty members </a:t>
            </a:r>
            <a:r>
              <a:rPr kumimoji="1" lang="en-US" altLang="ja-JP" sz="2000" b="1" dirty="0"/>
              <a:t>(Office of University Development)</a:t>
            </a:r>
          </a:p>
          <a:p>
            <a:r>
              <a:rPr kumimoji="1" lang="en-US" altLang="ja-JP" sz="2000" b="1" dirty="0"/>
              <a:t>	</a:t>
            </a:r>
            <a:endParaRPr kumimoji="1" lang="en-US" altLang="ja-JP" sz="3200" dirty="0"/>
          </a:p>
          <a:p>
            <a:r>
              <a:rPr kumimoji="1" lang="en-US" altLang="ja-JP" sz="3200" dirty="0"/>
              <a:t>How to be a contributor:</a:t>
            </a:r>
          </a:p>
          <a:p>
            <a:r>
              <a:rPr kumimoji="1" lang="en-US" altLang="ja-JP" sz="2800" dirty="0">
                <a:hlinkClick r:id="rId3"/>
              </a:rPr>
              <a:t>Faculty Legacy Scholarship website: </a:t>
            </a:r>
            <a:r>
              <a:rPr kumimoji="1" lang="en-US" altLang="ja-JP" sz="2800" dirty="0" err="1">
                <a:solidFill>
                  <a:srgbClr val="FF0000"/>
                </a:solidFill>
                <a:hlinkClick r:id="rId3"/>
              </a:rPr>
              <a:t>fls.uncc.edu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A56FA1-6D41-1E41-80CD-EB8DC1E579B1}"/>
              </a:ext>
            </a:extLst>
          </p:cNvPr>
          <p:cNvSpPr txBox="1"/>
          <p:nvPr/>
        </p:nvSpPr>
        <p:spPr>
          <a:xfrm>
            <a:off x="203656" y="1828800"/>
            <a:ext cx="8736687" cy="3616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Please consider to </a:t>
            </a:r>
            <a:r>
              <a:rPr lang="en-US" sz="3200" dirty="0">
                <a:solidFill>
                  <a:srgbClr val="FF0000"/>
                </a:solidFill>
              </a:rPr>
              <a:t>be a contributor  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400" dirty="0"/>
              <a:t>to support excellent students with financial hardship.</a:t>
            </a:r>
          </a:p>
          <a:p>
            <a:endParaRPr lang="en-US" dirty="0"/>
          </a:p>
          <a:p>
            <a:r>
              <a:rPr lang="en-US" dirty="0"/>
              <a:t>Also </a:t>
            </a:r>
            <a:r>
              <a:rPr lang="en-US" sz="3200" dirty="0">
                <a:solidFill>
                  <a:srgbClr val="0070C0"/>
                </a:solidFill>
              </a:rPr>
              <a:t>disseminate</a:t>
            </a:r>
            <a:r>
              <a:rPr lang="en-US" dirty="0"/>
              <a:t> this scholarship information in your </a:t>
            </a:r>
            <a:r>
              <a:rPr lang="en-US" dirty="0">
                <a:solidFill>
                  <a:srgbClr val="0070C0"/>
                </a:solidFill>
              </a:rPr>
              <a:t>Department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3600" dirty="0"/>
              <a:t>Thank you for your attention!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7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CCharlotte_template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UNCCharlotte_template05.potx</Template>
  <TotalTime>920</TotalTime>
  <Words>316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UNCCharlotte_template05</vt:lpstr>
      <vt:lpstr>PowerPoint Presentation</vt:lpstr>
      <vt:lpstr>PowerPoint Presentation</vt:lpstr>
      <vt:lpstr>PowerPoint Presentation</vt:lpstr>
      <vt:lpstr>Faculty Legacy Scholarship 2020-21 Recipients $700/year  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Week’s Workshops</dc:title>
  <dc:creator>Debbie Mowry</dc:creator>
  <cp:lastModifiedBy>Matt Wyse</cp:lastModifiedBy>
  <cp:revision>88</cp:revision>
  <cp:lastPrinted>2008-09-25T18:36:16Z</cp:lastPrinted>
  <dcterms:created xsi:type="dcterms:W3CDTF">2009-02-02T12:23:22Z</dcterms:created>
  <dcterms:modified xsi:type="dcterms:W3CDTF">2020-09-23T17:34:15Z</dcterms:modified>
</cp:coreProperties>
</file>