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7" r:id="rId2"/>
    <p:sldId id="268" r:id="rId3"/>
    <p:sldId id="269" r:id="rId4"/>
    <p:sldId id="261" r:id="rId5"/>
    <p:sldId id="266" r:id="rId6"/>
    <p:sldId id="270" r:id="rId7"/>
  </p:sldIdLst>
  <p:sldSz cx="9144000" cy="6858000" type="screen4x3"/>
  <p:notesSz cx="6858000" cy="9144000"/>
  <p:defaultTextStyle>
    <a:defPPr>
      <a:defRPr lang="en-US"/>
    </a:defPPr>
    <a:lvl1pPr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511230" indent="-150362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1023713" indent="-301977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534942" indent="-452338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2047424" indent="-603953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1804340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165208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2526076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2886944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9"/>
    <p:restoredTop sz="94635"/>
  </p:normalViewPr>
  <p:slideViewPr>
    <p:cSldViewPr snapToObjects="1">
      <p:cViewPr varScale="1">
        <p:scale>
          <a:sx n="63" d="100"/>
          <a:sy n="63" d="100"/>
        </p:scale>
        <p:origin x="1332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51AFA-8F6F-B047-9FD3-31365CB2AF84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35BBD-521B-C946-95B0-3F8C7337F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0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35BBD-521B-C946-95B0-3F8C7337FE6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109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511230" rtl="0" eaLnBrk="1" fontAlgn="base" hangingPunct="1">
        <a:spcBef>
          <a:spcPct val="0"/>
        </a:spcBef>
        <a:spcAft>
          <a:spcPct val="0"/>
        </a:spcAft>
        <a:defRPr kumimoji="1" sz="49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511230" rtl="0" eaLnBrk="1" fontAlgn="base" hangingPunct="1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511230" rtl="0" eaLnBrk="1" fontAlgn="base" hangingPunct="1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511230" rtl="0" eaLnBrk="1" fontAlgn="base" hangingPunct="1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511230" rtl="0" eaLnBrk="1" fontAlgn="base" hangingPunct="1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360868" algn="ctr" defTabSz="511230" rtl="0" eaLnBrk="1" fontAlgn="base" hangingPunct="1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721736" algn="ctr" defTabSz="511230" rtl="0" eaLnBrk="1" fontAlgn="base" hangingPunct="1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082604" algn="ctr" defTabSz="511230" rtl="0" eaLnBrk="1" fontAlgn="base" hangingPunct="1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443472" algn="ctr" defTabSz="511230" rtl="0" eaLnBrk="1" fontAlgn="base" hangingPunct="1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83422" indent="-383422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6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830749" indent="-319519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3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279327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7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791810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303039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815997" indent="-256000" algn="l" defTabSz="511999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7997" indent="-256000" algn="l" defTabSz="511999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996" indent="-256000" algn="l" defTabSz="511999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51996" indent="-256000" algn="l" defTabSz="511999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1999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1999" algn="l" defTabSz="511999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999" algn="l" defTabSz="511999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998" algn="l" defTabSz="511999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997" algn="l" defTabSz="511999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997" algn="l" defTabSz="511999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997" algn="l" defTabSz="511999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3997" algn="l" defTabSz="511999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5996" algn="l" defTabSz="511999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ls.uncc.edu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ls.uncc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8048B8-A92A-9E41-B035-E01FFA28C703}"/>
              </a:ext>
            </a:extLst>
          </p:cNvPr>
          <p:cNvSpPr txBox="1"/>
          <p:nvPr/>
        </p:nvSpPr>
        <p:spPr>
          <a:xfrm>
            <a:off x="609600" y="1676400"/>
            <a:ext cx="8382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Faculty Legacy Scholarship</a:t>
            </a:r>
          </a:p>
          <a:p>
            <a:r>
              <a:rPr lang="en-US" sz="4400" dirty="0"/>
              <a:t>				</a:t>
            </a:r>
            <a:r>
              <a:rPr lang="en-US" sz="2800" dirty="0"/>
              <a:t>Report: 2020-2021</a:t>
            </a:r>
            <a:endParaRPr lang="en-US" sz="4400" dirty="0"/>
          </a:p>
          <a:p>
            <a:endParaRPr lang="en-US" sz="4000" dirty="0"/>
          </a:p>
          <a:p>
            <a:endParaRPr lang="en-US" sz="4000" dirty="0"/>
          </a:p>
          <a:p>
            <a:r>
              <a:rPr lang="en-US" sz="3200" dirty="0"/>
              <a:t>Committee Chair: Fumie Kato		</a:t>
            </a:r>
          </a:p>
          <a:p>
            <a:r>
              <a:rPr lang="en-US" sz="3200" dirty="0"/>
              <a:t>					</a:t>
            </a:r>
            <a:r>
              <a:rPr lang="en-US" sz="2400" dirty="0"/>
              <a:t>Dpt. Of Languages and Culture Studies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977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320B34-6FCC-6E49-A163-42E87D10EB00}"/>
              </a:ext>
            </a:extLst>
          </p:cNvPr>
          <p:cNvSpPr txBox="1"/>
          <p:nvPr/>
        </p:nvSpPr>
        <p:spPr>
          <a:xfrm>
            <a:off x="36442" y="1605424"/>
            <a:ext cx="895515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Committee 2019-2020</a:t>
            </a:r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7 faculty members</a:t>
            </a:r>
            <a:r>
              <a:rPr lang="en-US" dirty="0"/>
              <a:t>						</a:t>
            </a:r>
            <a:r>
              <a:rPr lang="en-US" dirty="0">
                <a:solidFill>
                  <a:srgbClr val="0070C0"/>
                </a:solidFill>
              </a:rPr>
              <a:t>5 non-voting members</a:t>
            </a:r>
            <a:endParaRPr lang="en-US" dirty="0"/>
          </a:p>
          <a:p>
            <a:r>
              <a:rPr lang="en-US" dirty="0"/>
              <a:t>	Kim Jones				DANC		Jenna </a:t>
            </a:r>
            <a:r>
              <a:rPr lang="en-US" dirty="0" err="1"/>
              <a:t>Rinalducci</a:t>
            </a:r>
            <a:r>
              <a:rPr lang="en-US" dirty="0"/>
              <a:t> 	LIB	</a:t>
            </a:r>
          </a:p>
          <a:p>
            <a:r>
              <a:rPr lang="en-US" dirty="0"/>
              <a:t>	Karen Ford-Eickhoff		MGMT		Lisa Walker			UCOL </a:t>
            </a:r>
          </a:p>
          <a:p>
            <a:r>
              <a:rPr lang="en-US" dirty="0"/>
              <a:t>	Robert Reid				CCI		       Katherine Hall-Hertel Grad	Karen Cross				REEL		Everett Jeter 	  </a:t>
            </a:r>
            <a:r>
              <a:rPr lang="en-US" sz="1800" dirty="0" err="1"/>
              <a:t>FInancialAid</a:t>
            </a:r>
            <a:endParaRPr lang="en-US" dirty="0"/>
          </a:p>
          <a:p>
            <a:r>
              <a:rPr lang="en-US" dirty="0"/>
              <a:t>	Milind </a:t>
            </a:r>
            <a:r>
              <a:rPr lang="en-US" dirty="0" err="1"/>
              <a:t>Khire</a:t>
            </a:r>
            <a:r>
              <a:rPr lang="en-US" dirty="0"/>
              <a:t>				CEE		Tammie Boyd        UNCC FND</a:t>
            </a:r>
          </a:p>
          <a:p>
            <a:r>
              <a:rPr lang="en-US" dirty="0"/>
              <a:t>	Tracy </a:t>
            </a:r>
            <a:r>
              <a:rPr lang="en-US" dirty="0" err="1"/>
              <a:t>Bonoffski</a:t>
            </a:r>
            <a:r>
              <a:rPr lang="en-US" dirty="0"/>
              <a:t>			KNES		</a:t>
            </a:r>
          </a:p>
          <a:p>
            <a:r>
              <a:rPr lang="en-US" dirty="0"/>
              <a:t>	Bernadette Donovan-Merk CHEM	</a:t>
            </a:r>
          </a:p>
        </p:txBody>
      </p:sp>
    </p:spTree>
    <p:extLst>
      <p:ext uri="{BB962C8B-B14F-4D97-AF65-F5344CB8AC3E}">
        <p14:creationId xmlns:p14="http://schemas.microsoft.com/office/powerpoint/2010/main" val="3904453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56BF6F-AD72-3844-9D91-EDBFE3C1D8B2}"/>
              </a:ext>
            </a:extLst>
          </p:cNvPr>
          <p:cNvSpPr txBox="1"/>
          <p:nvPr/>
        </p:nvSpPr>
        <p:spPr>
          <a:xfrm>
            <a:off x="1143000" y="1447800"/>
            <a:ext cx="657417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hlinkClick r:id="rId2"/>
              </a:rPr>
              <a:t>Faculty Legacy Scholarship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-Since 2013 (set up in spring 2012)</a:t>
            </a:r>
          </a:p>
          <a:p>
            <a:r>
              <a:rPr lang="en-US" sz="2800" dirty="0"/>
              <a:t>-An endowment-based scholarship</a:t>
            </a:r>
          </a:p>
          <a:p>
            <a:r>
              <a:rPr lang="en-US" sz="2800" dirty="0"/>
              <a:t>-By faculty’s </a:t>
            </a:r>
            <a:r>
              <a:rPr lang="en-US" sz="2800" dirty="0">
                <a:solidFill>
                  <a:srgbClr val="FF0000"/>
                </a:solidFill>
              </a:rPr>
              <a:t>small</a:t>
            </a:r>
            <a:r>
              <a:rPr lang="en-US" sz="2800" dirty="0"/>
              <a:t> payroll-deducted gifts</a:t>
            </a:r>
          </a:p>
          <a:p>
            <a:endParaRPr lang="en-US" sz="2800" dirty="0"/>
          </a:p>
          <a:p>
            <a:r>
              <a:rPr lang="en-US" sz="2800" dirty="0"/>
              <a:t>Support students on the basis of</a:t>
            </a:r>
          </a:p>
          <a:p>
            <a:r>
              <a:rPr lang="en-US" sz="2800" dirty="0"/>
              <a:t>		          merit and financial hardship</a:t>
            </a:r>
          </a:p>
        </p:txBody>
      </p:sp>
    </p:spTree>
    <p:extLst>
      <p:ext uri="{BB962C8B-B14F-4D97-AF65-F5344CB8AC3E}">
        <p14:creationId xmlns:p14="http://schemas.microsoft.com/office/powerpoint/2010/main" val="519279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-1210" y="1524000"/>
            <a:ext cx="9450009" cy="1905000"/>
          </a:xfrm>
          <a:prstGeom prst="rect">
            <a:avLst/>
          </a:prstGeom>
        </p:spPr>
        <p:txBody>
          <a:bodyPr anchor="t"/>
          <a:lstStyle/>
          <a:p>
            <a:r>
              <a:rPr lang="en-US" altLang="ja-JP" sz="3600" b="1" i="1" dirty="0">
                <a:latin typeface="Arial" charset="0"/>
                <a:ea typeface="ＭＳ Ｐゴシック" pitchFamily="-110" charset="-128"/>
                <a:cs typeface="Arial" charset="0"/>
              </a:rPr>
              <a:t>Faculty Legacy Scholarship</a:t>
            </a:r>
            <a:br>
              <a:rPr lang="en-US" altLang="ja-JP" sz="3600" b="1" i="1" dirty="0"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altLang="ja-JP" sz="3600" b="1" i="1" dirty="0">
                <a:latin typeface="Arial" charset="0"/>
                <a:ea typeface="ＭＳ Ｐゴシック" pitchFamily="-110" charset="-128"/>
                <a:cs typeface="Arial" charset="0"/>
              </a:rPr>
              <a:t>2020-21 Recipients</a:t>
            </a:r>
            <a:br>
              <a:rPr lang="en-US" altLang="ja-JP" sz="3600" b="1" i="1" dirty="0"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altLang="ja-JP" sz="2800" b="1" i="1" dirty="0">
                <a:latin typeface="Arial" charset="0"/>
                <a:ea typeface="ＭＳ Ｐゴシック" pitchFamily="-110" charset="-128"/>
                <a:cs typeface="Arial" charset="0"/>
              </a:rPr>
              <a:t>$700/year</a:t>
            </a:r>
            <a:br>
              <a:rPr lang="en-US" altLang="ja-JP" sz="3600" b="1" i="1" dirty="0"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altLang="ja-JP" sz="3600" b="1" i="1" dirty="0">
                <a:latin typeface="Arial" charset="0"/>
                <a:ea typeface="ＭＳ Ｐゴシック" pitchFamily="-110" charset="-128"/>
                <a:cs typeface="Arial" charset="0"/>
              </a:rPr>
              <a:t>	</a:t>
            </a:r>
            <a:endParaRPr lang="en-US" sz="2200" b="1" i="1" dirty="0"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505200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sz="2400" dirty="0"/>
              <a:t>1. Christen Crumpler		Music</a:t>
            </a:r>
          </a:p>
          <a:p>
            <a:r>
              <a:rPr lang="en-US" sz="2400" dirty="0"/>
              <a:t>	2. Kira Marsh				Biology</a:t>
            </a:r>
          </a:p>
          <a:p>
            <a:r>
              <a:rPr lang="en-US" sz="2400" dirty="0"/>
              <a:t>	3. Kaley Davis				Pre-Accounting  	</a:t>
            </a:r>
          </a:p>
          <a:p>
            <a:r>
              <a:rPr lang="en-US" sz="2400" dirty="0"/>
              <a:t>	4. Emma Dixon			Exercise Science</a:t>
            </a:r>
          </a:p>
          <a:p>
            <a:r>
              <a:rPr lang="en-US" sz="2400" dirty="0"/>
              <a:t>	5. Cecilia Whalen			Dance</a:t>
            </a:r>
          </a:p>
          <a:p>
            <a:r>
              <a:rPr lang="en-US" sz="2400" dirty="0"/>
              <a:t>	6. Rebecca Grubb			Nursing</a:t>
            </a:r>
          </a:p>
          <a:p>
            <a:r>
              <a:rPr lang="en-US" sz="24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" y="1295400"/>
            <a:ext cx="8763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2019-20 </a:t>
            </a:r>
            <a:r>
              <a:rPr kumimoji="1" lang="en-US" altLang="ja-JP" sz="2400" dirty="0"/>
              <a:t>(most current) </a:t>
            </a:r>
            <a:r>
              <a:rPr kumimoji="1" lang="en-US" altLang="ja-JP" sz="3200" dirty="0"/>
              <a:t>University Fact Book:</a:t>
            </a:r>
          </a:p>
          <a:p>
            <a:r>
              <a:rPr kumimoji="1" lang="en-US" altLang="ja-JP" sz="3200" dirty="0"/>
              <a:t>	</a:t>
            </a:r>
            <a:r>
              <a:rPr kumimoji="1" lang="en-US" altLang="ja-JP" sz="3200" b="1" dirty="0">
                <a:solidFill>
                  <a:srgbClr val="FF0000"/>
                </a:solidFill>
              </a:rPr>
              <a:t>1,</a:t>
            </a:r>
            <a:r>
              <a:rPr kumimoji="1" lang="ja-JP" altLang="en-US" sz="3200" b="1">
                <a:solidFill>
                  <a:srgbClr val="FF0000"/>
                </a:solidFill>
              </a:rPr>
              <a:t>０８７</a:t>
            </a:r>
            <a:r>
              <a:rPr kumimoji="1" lang="en-US" altLang="ja-JP" sz="3200" dirty="0"/>
              <a:t> full-time faculties</a:t>
            </a:r>
          </a:p>
          <a:p>
            <a:endParaRPr kumimoji="1" lang="en-US" altLang="ja-JP" sz="3200" dirty="0"/>
          </a:p>
          <a:p>
            <a:r>
              <a:rPr kumimoji="1" lang="en-US" altLang="ja-JP" sz="3200" dirty="0"/>
              <a:t>Faculty Legacy Scholarship contributors:</a:t>
            </a:r>
          </a:p>
          <a:p>
            <a:r>
              <a:rPr kumimoji="1" lang="en-US" altLang="ja-JP" sz="3200" dirty="0"/>
              <a:t>	</a:t>
            </a:r>
            <a:r>
              <a:rPr kumimoji="1" lang="ja-JP" altLang="en-US" sz="3200" b="1">
                <a:solidFill>
                  <a:srgbClr val="FF0000"/>
                </a:solidFill>
              </a:rPr>
              <a:t>１</a:t>
            </a:r>
            <a:r>
              <a:rPr kumimoji="1" lang="en-US" altLang="ja-JP" sz="3200" b="1" dirty="0">
                <a:solidFill>
                  <a:srgbClr val="FF0000"/>
                </a:solidFill>
              </a:rPr>
              <a:t>7</a:t>
            </a:r>
            <a:r>
              <a:rPr kumimoji="1" lang="en-US" altLang="ja-JP" sz="3200" dirty="0">
                <a:solidFill>
                  <a:srgbClr val="FF0000"/>
                </a:solidFill>
              </a:rPr>
              <a:t> </a:t>
            </a:r>
            <a:r>
              <a:rPr kumimoji="1" lang="en-US" altLang="ja-JP" sz="3200" dirty="0"/>
              <a:t>faculty members </a:t>
            </a:r>
            <a:r>
              <a:rPr kumimoji="1" lang="en-US" altLang="ja-JP" sz="2000" b="1" dirty="0"/>
              <a:t>(Office of University Development)</a:t>
            </a:r>
          </a:p>
          <a:p>
            <a:r>
              <a:rPr kumimoji="1" lang="en-US" altLang="ja-JP" sz="2000" b="1" dirty="0"/>
              <a:t>	</a:t>
            </a:r>
            <a:endParaRPr kumimoji="1" lang="en-US" altLang="ja-JP" sz="3200" dirty="0"/>
          </a:p>
          <a:p>
            <a:r>
              <a:rPr kumimoji="1" lang="en-US" altLang="ja-JP" sz="3200" dirty="0"/>
              <a:t>How to be a contributor:</a:t>
            </a:r>
          </a:p>
          <a:p>
            <a:r>
              <a:rPr kumimoji="1" lang="en-US" altLang="ja-JP" sz="2800" dirty="0">
                <a:hlinkClick r:id="rId3"/>
              </a:rPr>
              <a:t>Faculty Legacy Scholarship website: </a:t>
            </a:r>
            <a:r>
              <a:rPr kumimoji="1" lang="en-US" altLang="ja-JP" sz="2800" dirty="0" err="1">
                <a:solidFill>
                  <a:srgbClr val="FF0000"/>
                </a:solidFill>
                <a:hlinkClick r:id="rId3"/>
              </a:rPr>
              <a:t>fls.uncc.edu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A56FA1-6D41-1E41-80CD-EB8DC1E579B1}"/>
              </a:ext>
            </a:extLst>
          </p:cNvPr>
          <p:cNvSpPr txBox="1"/>
          <p:nvPr/>
        </p:nvSpPr>
        <p:spPr>
          <a:xfrm>
            <a:off x="203656" y="1828800"/>
            <a:ext cx="8736687" cy="3616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Please consider to </a:t>
            </a:r>
            <a:r>
              <a:rPr lang="en-US" sz="3200" dirty="0">
                <a:solidFill>
                  <a:srgbClr val="FF0000"/>
                </a:solidFill>
              </a:rPr>
              <a:t>be a contributor  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400" dirty="0"/>
              <a:t>to support excellent students with financial hardship.</a:t>
            </a:r>
          </a:p>
          <a:p>
            <a:endParaRPr lang="en-US" dirty="0"/>
          </a:p>
          <a:p>
            <a:r>
              <a:rPr lang="en-US" dirty="0"/>
              <a:t>Also </a:t>
            </a:r>
            <a:r>
              <a:rPr lang="en-US" sz="3200" dirty="0">
                <a:solidFill>
                  <a:srgbClr val="0070C0"/>
                </a:solidFill>
              </a:rPr>
              <a:t>disseminate</a:t>
            </a:r>
            <a:r>
              <a:rPr lang="en-US" dirty="0"/>
              <a:t> this scholarship information in your </a:t>
            </a:r>
            <a:r>
              <a:rPr lang="en-US" dirty="0">
                <a:solidFill>
                  <a:srgbClr val="0070C0"/>
                </a:solidFill>
              </a:rPr>
              <a:t>Department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sz="3600" dirty="0"/>
              <a:t>Thank you for your attention!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7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NCCharlotte_template0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UNCCharlotte_template05.potx</Template>
  <TotalTime>920</TotalTime>
  <Words>316</Words>
  <Application>Microsoft Office PowerPoint</Application>
  <PresentationFormat>On-screen Show (4:3)</PresentationFormat>
  <Paragraphs>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UNCCharlotte_template05</vt:lpstr>
      <vt:lpstr>PowerPoint Presentation</vt:lpstr>
      <vt:lpstr>PowerPoint Presentation</vt:lpstr>
      <vt:lpstr>PowerPoint Presentation</vt:lpstr>
      <vt:lpstr>Faculty Legacy Scholarship 2020-21 Recipients $700/year  </vt:lpstr>
      <vt:lpstr>PowerPoint Presentation</vt:lpstr>
      <vt:lpstr>PowerPoint Presentation</vt:lpstr>
    </vt:vector>
  </TitlesOfParts>
  <Company>UNC Charlotte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Week’s Workshops</dc:title>
  <dc:creator>Debbie Mowry</dc:creator>
  <cp:lastModifiedBy>Matt Wyse</cp:lastModifiedBy>
  <cp:revision>88</cp:revision>
  <cp:lastPrinted>2008-09-25T18:36:16Z</cp:lastPrinted>
  <dcterms:created xsi:type="dcterms:W3CDTF">2009-02-02T12:23:22Z</dcterms:created>
  <dcterms:modified xsi:type="dcterms:W3CDTF">2020-09-23T17:34:15Z</dcterms:modified>
</cp:coreProperties>
</file>