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6" r:id="rId3"/>
  </p:sldIdLst>
  <p:sldSz cx="9144000" cy="6858000" type="screen4x3"/>
  <p:notesSz cx="6858000" cy="91440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51AFA-8F6F-B047-9FD3-31365CB2AF84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35BBD-521B-C946-95B0-3F8C7337F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35BBD-521B-C946-95B0-3F8C7337FE6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10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kumimoji="1"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ls.unc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-1210" y="1524000"/>
            <a:ext cx="9450009" cy="1905000"/>
          </a:xfrm>
          <a:prstGeom prst="rect">
            <a:avLst/>
          </a:prstGeom>
        </p:spPr>
        <p:txBody>
          <a:bodyPr anchor="t"/>
          <a:lstStyle/>
          <a:p>
            <a: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  <a:t>Faculty Legacy </a:t>
            </a:r>
            <a: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  <a:t>Scholarship</a:t>
            </a:r>
            <a:b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  <a:t>2019-20 Recipients</a:t>
            </a:r>
            <a:b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altLang="ja-JP" sz="3600" b="1" i="1" dirty="0" smtClean="0">
                <a:latin typeface="Arial" charset="0"/>
                <a:ea typeface="ＭＳ Ｐゴシック" pitchFamily="-110" charset="-128"/>
                <a:cs typeface="Arial" charset="0"/>
              </a:rPr>
              <a:t>	</a:t>
            </a:r>
            <a:endParaRPr lang="en-US" sz="22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3146484"/>
            <a:ext cx="7239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dirty="0"/>
              <a:t>1. </a:t>
            </a:r>
            <a:r>
              <a:rPr lang="en-US" altLang="ja-JP" sz="2400" dirty="0"/>
              <a:t>	Serenity Anderson  	Management</a:t>
            </a:r>
            <a:br>
              <a:rPr lang="en-US" altLang="ja-JP" sz="2400" dirty="0"/>
            </a:br>
            <a:r>
              <a:rPr lang="en-US" altLang="ja-JP" sz="2400" dirty="0" smtClean="0"/>
              <a:t>2</a:t>
            </a:r>
            <a:r>
              <a:rPr lang="en-US" altLang="ja-JP" sz="2400" dirty="0"/>
              <a:t>.	Christopher Brooks	Civil Engineering</a:t>
            </a:r>
            <a:br>
              <a:rPr lang="en-US" altLang="ja-JP" sz="2400" dirty="0"/>
            </a:br>
            <a:r>
              <a:rPr lang="en-US" altLang="ja-JP" sz="2400" dirty="0" smtClean="0"/>
              <a:t>3.   Forest </a:t>
            </a:r>
            <a:r>
              <a:rPr lang="en-US" altLang="ja-JP" sz="2400" dirty="0"/>
              <a:t>Atchison		Electrical Engineering</a:t>
            </a:r>
            <a:br>
              <a:rPr lang="en-US" altLang="ja-JP" sz="2400" dirty="0"/>
            </a:br>
            <a:r>
              <a:rPr lang="en-US" altLang="ja-JP" sz="2400" dirty="0"/>
              <a:t>4</a:t>
            </a:r>
            <a:r>
              <a:rPr lang="en-US" altLang="ja-JP" sz="2400" dirty="0" smtClean="0"/>
              <a:t>. </a:t>
            </a:r>
            <a:r>
              <a:rPr lang="en-US" altLang="ja-JP" sz="2400" dirty="0"/>
              <a:t>	Michael </a:t>
            </a:r>
            <a:r>
              <a:rPr lang="en-US" altLang="ja-JP" sz="2400" dirty="0" err="1"/>
              <a:t>Barnhardt</a:t>
            </a:r>
            <a:r>
              <a:rPr lang="en-US" altLang="ja-JP" sz="2400" dirty="0"/>
              <a:t>	</a:t>
            </a:r>
            <a:r>
              <a:rPr lang="en-US" altLang="ja-JP" sz="2400" dirty="0" smtClean="0"/>
              <a:t>	Japanese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/>
              <a:t>	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47800"/>
            <a:ext cx="8763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2018-19 </a:t>
            </a:r>
            <a:r>
              <a:rPr kumimoji="1" lang="en-US" altLang="ja-JP" sz="2400" dirty="0" smtClean="0"/>
              <a:t>(most current) </a:t>
            </a:r>
            <a:r>
              <a:rPr kumimoji="1" lang="en-US" altLang="ja-JP" sz="3200" dirty="0" smtClean="0"/>
              <a:t>University Fact Book:</a:t>
            </a:r>
          </a:p>
          <a:p>
            <a:r>
              <a:rPr kumimoji="1" lang="en-US" altLang="ja-JP" sz="3200" dirty="0" smtClean="0"/>
              <a:t>	</a:t>
            </a:r>
            <a:r>
              <a:rPr kumimoji="1" lang="en-US" altLang="ja-JP" sz="3200" b="1" dirty="0" smtClean="0">
                <a:solidFill>
                  <a:srgbClr val="FF0000"/>
                </a:solidFill>
              </a:rPr>
              <a:t>1,169</a:t>
            </a:r>
            <a:r>
              <a:rPr kumimoji="1" lang="en-US" altLang="ja-JP" sz="3200" dirty="0" smtClean="0"/>
              <a:t> full-time faculties</a:t>
            </a:r>
          </a:p>
          <a:p>
            <a:endParaRPr kumimoji="1" lang="en-US" altLang="ja-JP" sz="3200" dirty="0"/>
          </a:p>
          <a:p>
            <a:r>
              <a:rPr kumimoji="1" lang="en-US" altLang="ja-JP" sz="3200" dirty="0" smtClean="0"/>
              <a:t>Faculty Legacy Scholarship contributors:</a:t>
            </a:r>
          </a:p>
          <a:p>
            <a:r>
              <a:rPr kumimoji="1" lang="en-US" altLang="ja-JP" sz="3200" dirty="0"/>
              <a:t>	</a:t>
            </a:r>
            <a:r>
              <a:rPr kumimoji="1" lang="en-US" altLang="ja-JP" sz="4000" b="1" dirty="0" smtClean="0">
                <a:solidFill>
                  <a:srgbClr val="FF0000"/>
                </a:solidFill>
              </a:rPr>
              <a:t>23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3200" dirty="0" smtClean="0"/>
              <a:t>faculty members </a:t>
            </a:r>
            <a:r>
              <a:rPr kumimoji="1" lang="en-US" altLang="ja-JP" sz="2000" b="1" dirty="0" smtClean="0"/>
              <a:t>(University Scholarship Office)</a:t>
            </a:r>
            <a:endParaRPr kumimoji="1" lang="en-US" altLang="ja-JP" sz="3200" b="1" dirty="0" smtClean="0"/>
          </a:p>
          <a:p>
            <a:endParaRPr kumimoji="1" lang="en-US" altLang="ja-JP" sz="3200" dirty="0" smtClean="0"/>
          </a:p>
          <a:p>
            <a:r>
              <a:rPr kumimoji="1" lang="en-US" altLang="ja-JP" sz="3200" dirty="0" smtClean="0"/>
              <a:t>How to be a contributor:</a:t>
            </a:r>
            <a:endParaRPr kumimoji="1" lang="en-US" altLang="ja-JP" sz="3200" dirty="0"/>
          </a:p>
          <a:p>
            <a:r>
              <a:rPr kumimoji="1" lang="en-US" altLang="ja-JP" sz="2800" dirty="0" smtClean="0">
                <a:hlinkClick r:id="rId3"/>
              </a:rPr>
              <a:t>Faculty Legacy Scholarship website</a:t>
            </a:r>
            <a:r>
              <a:rPr kumimoji="1" lang="en-US" altLang="ja-JP" sz="2800" dirty="0" smtClean="0"/>
              <a:t>: 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fls.uncc.edu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NCCharlotte_template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UNCCharlotte_template05.potx</Template>
  <TotalTime>837</TotalTime>
  <Words>15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UNCCharlotte_template05</vt:lpstr>
      <vt:lpstr>Faculty Legacy Scholarship 2019-20 Recipients   </vt:lpstr>
      <vt:lpstr>PowerPoint Presentation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Week’s Workshops</dc:title>
  <dc:creator>Debbie Mowry</dc:creator>
  <cp:lastModifiedBy>Wyse, Matt</cp:lastModifiedBy>
  <cp:revision>69</cp:revision>
  <cp:lastPrinted>2008-09-25T18:36:16Z</cp:lastPrinted>
  <dcterms:created xsi:type="dcterms:W3CDTF">2009-02-02T12:23:22Z</dcterms:created>
  <dcterms:modified xsi:type="dcterms:W3CDTF">2019-09-25T20:11:45Z</dcterms:modified>
</cp:coreProperties>
</file>