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3"/>
  </p:notesMasterIdLst>
  <p:sldIdLst>
    <p:sldId id="262" r:id="rId2"/>
  </p:sldIdLst>
  <p:sldSz cx="9144000" cy="6858000" type="screen4x3"/>
  <p:notesSz cx="7010400" cy="92964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81V4yMbMPYD+Qan33/Mi0KINUs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va Jenkins" initials="" lastIdx="1" clrIdx="0"/>
  <p:cmAuthor id="1" name="Xiaoxia Newton" initials="" lastIdx="1" clrIdx="1"/>
  <p:cmAuthor id="2" name="Debra Smith" initials="" lastIdx="1" clrIdx="2"/>
  <p:cmAuthor id="3" name="Leslie Zenk" initials="LZ" lastIdx="5" clrIdx="3">
    <p:extLst>
      <p:ext uri="{19B8F6BF-5375-455C-9EA6-DF929625EA0E}">
        <p15:presenceInfo xmlns:p15="http://schemas.microsoft.com/office/powerpoint/2012/main" userId="S-1-5-21-623776247-1004891664-1543857936-1512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0A628A-FD4E-4AB4-9C3D-27040712CD59}">
  <a:tblStyle styleId="{980A628A-FD4E-4AB4-9C3D-27040712CD5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541" autoAdjust="0"/>
  </p:normalViewPr>
  <p:slideViewPr>
    <p:cSldViewPr snapToGrid="0">
      <p:cViewPr varScale="1">
        <p:scale>
          <a:sx n="74" d="100"/>
          <a:sy n="74" d="100"/>
        </p:scale>
        <p:origin x="26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commentAuthors" Target="commentAuthors.xml"/><Relationship Id="rId3" Type="http://schemas.openxmlformats.org/officeDocument/2006/relationships/notesMaster" Target="notesMasters/notesMaster1.xml"/><Relationship Id="rId21" Type="http://schemas.openxmlformats.org/officeDocument/2006/relationships/theme" Target="theme/theme1.xml"/><Relationship Id="rId7" Type="http://schemas.openxmlformats.org/officeDocument/2006/relationships/font" Target="fonts/font4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7f3dc467ee_2_13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217" name="Google Shape;217;g27f3dc467ee_2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3627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7f3dc467ee_2_6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g27f3dc467ee_2_6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g27f3dc467ee_2_6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27f3dc467ee_2_6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27f3dc467ee_2_6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7f3dc467ee_2_1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g27f3dc467ee_2_1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g27f3dc467ee_2_1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g27f3dc467ee_2_1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g27f3dc467ee_2_1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7f3dc467ee_2_6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27f3dc467ee_2_6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3" name="Google Shape;143;g27f3dc467ee_2_6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g27f3dc467ee_2_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27f3dc467ee_2_6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7f3dc467ee_2_7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27f3dc467ee_2_7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g27f3dc467ee_2_7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27f3dc467ee_2_7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27f3dc467ee_2_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27f3dc467ee_2_7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7f3dc467ee_2_7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27f3dc467ee_2_7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6" name="Google Shape;156;g27f3dc467ee_2_7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g27f3dc467ee_2_7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8" name="Google Shape;158;g27f3dc467ee_2_7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g27f3dc467ee_2_7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g27f3dc467ee_2_7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g27f3dc467ee_2_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7f3dc467ee_2_8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g27f3dc467ee_2_8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g27f3dc467ee_2_8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g27f3dc467ee_2_8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7f3dc467ee_2_9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g27f3dc467ee_2_9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g27f3dc467ee_2_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7f3dc467ee_2_9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g27f3dc467ee_2_97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4" name="Google Shape;174;g27f3dc467ee_2_9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75" name="Google Shape;175;g27f3dc467ee_2_9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g27f3dc467ee_2_9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g27f3dc467ee_2_9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7f3dc467ee_2_10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g27f3dc467ee_2_104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g27f3dc467ee_2_10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82" name="Google Shape;182;g27f3dc467ee_2_10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g27f3dc467ee_2_10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g27f3dc467ee_2_10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7f3dc467ee_2_1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g27f3dc467ee_2_1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g27f3dc467ee_2_1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g27f3dc467ee_2_1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g27f3dc467ee_2_1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7f3dc467ee_2_4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g27f3dc467ee_2_4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Google Shape;125;g27f3dc467ee_2_4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Google Shape;126;g27f3dc467ee_2_4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g27f3dc467ee_2_4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7f3dc467ee_2_137"/>
          <p:cNvSpPr txBox="1"/>
          <p:nvPr/>
        </p:nvSpPr>
        <p:spPr>
          <a:xfrm>
            <a:off x="628650" y="957868"/>
            <a:ext cx="7600949" cy="84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Calibri"/>
              <a:buNone/>
            </a:pPr>
            <a:r>
              <a:rPr lang="en-US" sz="36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Faculty Council (FC): Overview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5022A-F24B-4120-BDF3-DE07BC72B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63909"/>
            <a:ext cx="7886700" cy="4841822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  <a:ea typeface="Arial"/>
                <a:cs typeface="Arial"/>
                <a:sym typeface="Arial"/>
              </a:rPr>
              <a:t>Leads faculty governance</a:t>
            </a:r>
            <a:endParaRPr lang="en-US" dirty="0">
              <a:solidFill>
                <a:srgbClr val="222222"/>
              </a:solidFill>
              <a:highlight>
                <a:srgbClr val="FFFFFF"/>
              </a:highlight>
              <a:latin typeface="+mn-lt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highlight>
                  <a:srgbClr val="FFFFFF"/>
                </a:highlight>
                <a:latin typeface="+mn-lt"/>
                <a:ea typeface="Arial"/>
                <a:cs typeface="Arial"/>
                <a:sym typeface="Arial"/>
              </a:rPr>
              <a:t>Policy making </a:t>
            </a: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  <a:ea typeface="Arial"/>
                <a:cs typeface="Arial"/>
                <a:sym typeface="Arial"/>
              </a:rPr>
              <a:t>&amp; consultation responsibilities</a:t>
            </a:r>
          </a:p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Consists of 89 members</a:t>
            </a:r>
          </a:p>
          <a:p>
            <a:pPr lvl="1"/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One elected voting member per unit</a:t>
            </a:r>
          </a:p>
          <a:p>
            <a:pPr lvl="1"/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Ex-officio voting members</a:t>
            </a:r>
          </a:p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Holds 7 meetings (note 4/24/2024)</a:t>
            </a:r>
          </a:p>
          <a:p>
            <a:pPr lvl="1"/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Sends agenda/materials 1 week ahead</a:t>
            </a:r>
          </a:p>
          <a:p>
            <a:pPr lvl="1"/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Utilizes a consent agenda</a:t>
            </a:r>
          </a:p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Has 20 standing committees and 1 FEC</a:t>
            </a:r>
          </a:p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Reviews curriculum proposals </a:t>
            </a: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  <a:latin typeface="+mn-lt"/>
              </a:rPr>
              <a:t>via FC members</a:t>
            </a:r>
            <a:endParaRPr lang="en-US" dirty="0">
              <a:solidFill>
                <a:srgbClr val="222222"/>
              </a:solidFill>
              <a:highlight>
                <a:srgbClr val="FFFFFF"/>
              </a:highlight>
              <a:latin typeface="+mn-lt"/>
            </a:endParaRPr>
          </a:p>
          <a:p>
            <a:pPr marL="114300" indent="0">
              <a:buNone/>
            </a:pPr>
            <a:endParaRPr lang="en-US" dirty="0">
              <a:solidFill>
                <a:srgbClr val="222222"/>
              </a:solidFill>
              <a:highlight>
                <a:srgbClr val="FFFFFF"/>
              </a:highlight>
              <a:latin typeface="+mn-lt"/>
            </a:endParaRPr>
          </a:p>
          <a:p>
            <a:endParaRPr lang="en-US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endParaRPr lang="en-US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endParaRPr lang="en-US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0539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Council Report</dc:title>
  <dc:creator>Microsoft Office User</dc:creator>
  <cp:lastModifiedBy>Matt Wyse</cp:lastModifiedBy>
  <cp:revision>10</cp:revision>
  <cp:lastPrinted>2023-09-25T15:15:12Z</cp:lastPrinted>
  <dcterms:created xsi:type="dcterms:W3CDTF">2021-09-20T15:23:23Z</dcterms:created>
  <dcterms:modified xsi:type="dcterms:W3CDTF">2023-09-27T21:36:12Z</dcterms:modified>
</cp:coreProperties>
</file>