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201BE-046C-4F5C-A17B-18B2AB1489BD}" type="doc">
      <dgm:prSet loTypeId="urn:microsoft.com/office/officeart/2005/8/layout/hierarchy3" loCatId="list" qsTypeId="urn:microsoft.com/office/officeart/2005/8/quickstyle/3d1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A0F157D8-3E40-4D1F-8F3F-BE89FCDA8AC6}">
      <dgm:prSet phldrT="[Text]"/>
      <dgm:spPr/>
      <dgm:t>
        <a:bodyPr/>
        <a:lstStyle/>
        <a:p>
          <a:r>
            <a:rPr lang="en-US" dirty="0"/>
            <a:t>Raises and Compensation</a:t>
          </a:r>
        </a:p>
      </dgm:t>
    </dgm:pt>
    <dgm:pt modelId="{226BF303-CF35-4C4D-9F66-E7517CA78597}" type="parTrans" cxnId="{37E63EDA-D4D5-4E69-8E09-6EF148AD927C}">
      <dgm:prSet/>
      <dgm:spPr/>
      <dgm:t>
        <a:bodyPr/>
        <a:lstStyle/>
        <a:p>
          <a:endParaRPr lang="en-US"/>
        </a:p>
      </dgm:t>
    </dgm:pt>
    <dgm:pt modelId="{B904661E-D6E6-44BE-87AF-7EBC7ABA8310}" type="sibTrans" cxnId="{37E63EDA-D4D5-4E69-8E09-6EF148AD927C}">
      <dgm:prSet/>
      <dgm:spPr/>
      <dgm:t>
        <a:bodyPr/>
        <a:lstStyle/>
        <a:p>
          <a:endParaRPr lang="en-US"/>
        </a:p>
      </dgm:t>
    </dgm:pt>
    <dgm:pt modelId="{02C8CFA2-C354-4F7B-917A-3675312ACD8D}">
      <dgm:prSet phldrT="[Text]"/>
      <dgm:spPr/>
      <dgm:t>
        <a:bodyPr/>
        <a:lstStyle/>
        <a:p>
          <a:r>
            <a:rPr lang="en-US" dirty="0"/>
            <a:t>Faculty/Staff Pay increases</a:t>
          </a:r>
        </a:p>
      </dgm:t>
    </dgm:pt>
    <dgm:pt modelId="{F723D92D-7473-4BF0-92CA-9AE0E91DF88E}" type="parTrans" cxnId="{4C1123A1-ACBD-4BAE-8BF1-1D01A91E8E88}">
      <dgm:prSet/>
      <dgm:spPr/>
      <dgm:t>
        <a:bodyPr/>
        <a:lstStyle/>
        <a:p>
          <a:endParaRPr lang="en-US"/>
        </a:p>
      </dgm:t>
    </dgm:pt>
    <dgm:pt modelId="{36BE9EA3-6657-4162-89ED-6DF8691819E1}" type="sibTrans" cxnId="{4C1123A1-ACBD-4BAE-8BF1-1D01A91E8E88}">
      <dgm:prSet/>
      <dgm:spPr/>
      <dgm:t>
        <a:bodyPr/>
        <a:lstStyle/>
        <a:p>
          <a:endParaRPr lang="en-US"/>
        </a:p>
      </dgm:t>
    </dgm:pt>
    <dgm:pt modelId="{61112302-2B7A-4CD1-B556-645B9BBF79E5}">
      <dgm:prSet phldrT="[Text]"/>
      <dgm:spPr/>
      <dgm:t>
        <a:bodyPr/>
        <a:lstStyle/>
        <a:p>
          <a:r>
            <a:rPr lang="en-US" dirty="0"/>
            <a:t>7% over 2 years</a:t>
          </a:r>
        </a:p>
      </dgm:t>
    </dgm:pt>
    <dgm:pt modelId="{8508CF5C-AABB-485F-92A4-583BE8D5F249}" type="parTrans" cxnId="{3D4D729A-88D0-45AF-9096-BAEE2D4A2DBE}">
      <dgm:prSet/>
      <dgm:spPr/>
      <dgm:t>
        <a:bodyPr/>
        <a:lstStyle/>
        <a:p>
          <a:endParaRPr lang="en-US"/>
        </a:p>
      </dgm:t>
    </dgm:pt>
    <dgm:pt modelId="{7DFC9BA5-EC32-4046-829D-1ECBD31F8150}" type="sibTrans" cxnId="{3D4D729A-88D0-45AF-9096-BAEE2D4A2DBE}">
      <dgm:prSet/>
      <dgm:spPr/>
      <dgm:t>
        <a:bodyPr/>
        <a:lstStyle/>
        <a:p>
          <a:endParaRPr lang="en-US"/>
        </a:p>
      </dgm:t>
    </dgm:pt>
    <dgm:pt modelId="{9C961EFB-DB4B-43EC-9383-8C6F28371A89}">
      <dgm:prSet phldrT="[Text]"/>
      <dgm:spPr/>
      <dgm:t>
        <a:bodyPr/>
        <a:lstStyle/>
        <a:p>
          <a:r>
            <a:rPr lang="en-US" dirty="0"/>
            <a:t>Academics, Student Life &amp; Research</a:t>
          </a:r>
        </a:p>
      </dgm:t>
    </dgm:pt>
    <dgm:pt modelId="{D96ECC84-9252-418A-94F6-9E6EFCD6A464}" type="parTrans" cxnId="{B56ED8DF-BD94-4A9F-9345-CA2F859EF43C}">
      <dgm:prSet/>
      <dgm:spPr/>
      <dgm:t>
        <a:bodyPr/>
        <a:lstStyle/>
        <a:p>
          <a:endParaRPr lang="en-US"/>
        </a:p>
      </dgm:t>
    </dgm:pt>
    <dgm:pt modelId="{31ED3AA4-4FA0-446C-B501-9FE55D1E024E}" type="sibTrans" cxnId="{B56ED8DF-BD94-4A9F-9345-CA2F859EF43C}">
      <dgm:prSet/>
      <dgm:spPr/>
      <dgm:t>
        <a:bodyPr/>
        <a:lstStyle/>
        <a:p>
          <a:endParaRPr lang="en-US"/>
        </a:p>
      </dgm:t>
    </dgm:pt>
    <dgm:pt modelId="{5372C5D4-FEA9-41A3-9C0A-886F36AA071F}">
      <dgm:prSet phldrT="[Text]"/>
      <dgm:spPr/>
      <dgm:t>
        <a:bodyPr/>
        <a:lstStyle/>
        <a:p>
          <a:r>
            <a:rPr lang="en-US" dirty="0"/>
            <a:t>Engineering NC’s Future</a:t>
          </a:r>
        </a:p>
      </dgm:t>
    </dgm:pt>
    <dgm:pt modelId="{160950D9-FC0B-441E-BBB4-8A57CFC07B2B}" type="parTrans" cxnId="{25701287-E418-4A13-B92B-3A1E23C2692A}">
      <dgm:prSet/>
      <dgm:spPr/>
      <dgm:t>
        <a:bodyPr/>
        <a:lstStyle/>
        <a:p>
          <a:endParaRPr lang="en-US"/>
        </a:p>
      </dgm:t>
    </dgm:pt>
    <dgm:pt modelId="{204E207A-25BE-4143-B109-D95F00E1A59C}" type="sibTrans" cxnId="{25701287-E418-4A13-B92B-3A1E23C2692A}">
      <dgm:prSet/>
      <dgm:spPr/>
      <dgm:t>
        <a:bodyPr/>
        <a:lstStyle/>
        <a:p>
          <a:endParaRPr lang="en-US"/>
        </a:p>
      </dgm:t>
    </dgm:pt>
    <dgm:pt modelId="{A3CEB856-FE64-4179-AF88-795329BC5D68}">
      <dgm:prSet phldrT="[Text]"/>
      <dgm:spPr/>
      <dgm:t>
        <a:bodyPr/>
        <a:lstStyle/>
        <a:p>
          <a:r>
            <a:rPr lang="en-US" dirty="0"/>
            <a:t>Distinguished Professorship Endowment</a:t>
          </a:r>
        </a:p>
      </dgm:t>
    </dgm:pt>
    <dgm:pt modelId="{A9B7012D-D6A7-40AD-981B-6E326501BC61}" type="parTrans" cxnId="{46BB9CC5-EADC-4C1A-B29B-C5AE0003FF93}">
      <dgm:prSet/>
      <dgm:spPr/>
      <dgm:t>
        <a:bodyPr/>
        <a:lstStyle/>
        <a:p>
          <a:endParaRPr lang="en-US"/>
        </a:p>
      </dgm:t>
    </dgm:pt>
    <dgm:pt modelId="{9ED35FFE-B512-44B4-8A75-F03812A455F6}" type="sibTrans" cxnId="{46BB9CC5-EADC-4C1A-B29B-C5AE0003FF93}">
      <dgm:prSet/>
      <dgm:spPr/>
      <dgm:t>
        <a:bodyPr/>
        <a:lstStyle/>
        <a:p>
          <a:endParaRPr lang="en-US"/>
        </a:p>
      </dgm:t>
    </dgm:pt>
    <dgm:pt modelId="{9EEB5ADA-FBE9-4196-98FE-B0992E71E0FE}">
      <dgm:prSet/>
      <dgm:spPr/>
      <dgm:t>
        <a:bodyPr/>
        <a:lstStyle/>
        <a:p>
          <a:r>
            <a:rPr lang="en-US" dirty="0"/>
            <a:t>Faculty Recruitment and Retention Fund</a:t>
          </a:r>
        </a:p>
      </dgm:t>
    </dgm:pt>
    <dgm:pt modelId="{99EFF343-B062-487A-A097-495805AC1C5A}" type="parTrans" cxnId="{1B67EF61-6CCE-4FB3-8651-3F573587AC14}">
      <dgm:prSet/>
      <dgm:spPr/>
      <dgm:t>
        <a:bodyPr/>
        <a:lstStyle/>
        <a:p>
          <a:endParaRPr lang="en-US"/>
        </a:p>
      </dgm:t>
    </dgm:pt>
    <dgm:pt modelId="{50403AB6-89CC-4CFA-BB36-A74B98FE1C0D}" type="sibTrans" cxnId="{1B67EF61-6CCE-4FB3-8651-3F573587AC14}">
      <dgm:prSet/>
      <dgm:spPr/>
      <dgm:t>
        <a:bodyPr/>
        <a:lstStyle/>
        <a:p>
          <a:endParaRPr lang="en-US"/>
        </a:p>
      </dgm:t>
    </dgm:pt>
    <dgm:pt modelId="{96341724-0AC4-439E-B0B9-5F57BDA738A8}">
      <dgm:prSet/>
      <dgm:spPr/>
      <dgm:t>
        <a:bodyPr/>
        <a:lstStyle/>
        <a:p>
          <a:r>
            <a:rPr lang="en-US" dirty="0"/>
            <a:t>Nursing Faculty</a:t>
          </a:r>
        </a:p>
      </dgm:t>
    </dgm:pt>
    <dgm:pt modelId="{54E62868-8867-48EB-AC97-B41D98F25454}" type="parTrans" cxnId="{3F7EC483-850C-4486-A7E4-8E91AF49F4CF}">
      <dgm:prSet/>
      <dgm:spPr/>
      <dgm:t>
        <a:bodyPr/>
        <a:lstStyle/>
        <a:p>
          <a:endParaRPr lang="en-US"/>
        </a:p>
      </dgm:t>
    </dgm:pt>
    <dgm:pt modelId="{2773407B-9F3F-4EC6-9112-FED5D07A1268}" type="sibTrans" cxnId="{3F7EC483-850C-4486-A7E4-8E91AF49F4CF}">
      <dgm:prSet/>
      <dgm:spPr/>
      <dgm:t>
        <a:bodyPr/>
        <a:lstStyle/>
        <a:p>
          <a:endParaRPr lang="en-US"/>
        </a:p>
      </dgm:t>
    </dgm:pt>
    <dgm:pt modelId="{9A570062-04D3-4D92-AD47-BFAFD95FCDD9}">
      <dgm:prSet/>
      <dgm:spPr/>
      <dgm:t>
        <a:bodyPr/>
        <a:lstStyle/>
        <a:p>
          <a:r>
            <a:rPr lang="en-US" dirty="0"/>
            <a:t>Esports</a:t>
          </a:r>
        </a:p>
      </dgm:t>
    </dgm:pt>
    <dgm:pt modelId="{A1DE5C6D-EF09-4DB8-B772-5491F9E63B90}" type="parTrans" cxnId="{E04D767A-85AE-45A6-901D-621C91C5E44C}">
      <dgm:prSet/>
      <dgm:spPr/>
      <dgm:t>
        <a:bodyPr/>
        <a:lstStyle/>
        <a:p>
          <a:endParaRPr lang="en-US"/>
        </a:p>
      </dgm:t>
    </dgm:pt>
    <dgm:pt modelId="{2E2959C8-FC80-4C34-B494-4E231DDC46E0}" type="sibTrans" cxnId="{E04D767A-85AE-45A6-901D-621C91C5E44C}">
      <dgm:prSet/>
      <dgm:spPr/>
      <dgm:t>
        <a:bodyPr/>
        <a:lstStyle/>
        <a:p>
          <a:endParaRPr lang="en-US"/>
        </a:p>
      </dgm:t>
    </dgm:pt>
    <dgm:pt modelId="{46874EC8-6839-4778-80AB-D4A9C66741EB}">
      <dgm:prSet phldrT="[Text]"/>
      <dgm:spPr/>
      <dgm:t>
        <a:bodyPr/>
        <a:lstStyle/>
        <a:p>
          <a:r>
            <a:rPr lang="en-US" dirty="0"/>
            <a:t>Facilities &amp; Athletics</a:t>
          </a:r>
        </a:p>
      </dgm:t>
    </dgm:pt>
    <dgm:pt modelId="{A8892522-ACC5-467D-A112-AB0849505381}" type="parTrans" cxnId="{B970A564-94E2-4B2F-AF4A-602A8C92A414}">
      <dgm:prSet/>
      <dgm:spPr/>
      <dgm:t>
        <a:bodyPr/>
        <a:lstStyle/>
        <a:p>
          <a:endParaRPr lang="en-US"/>
        </a:p>
      </dgm:t>
    </dgm:pt>
    <dgm:pt modelId="{ECF7CB82-CDF8-425F-A916-75BC0DAD0B92}" type="sibTrans" cxnId="{B970A564-94E2-4B2F-AF4A-602A8C92A414}">
      <dgm:prSet/>
      <dgm:spPr/>
      <dgm:t>
        <a:bodyPr/>
        <a:lstStyle/>
        <a:p>
          <a:endParaRPr lang="en-US"/>
        </a:p>
      </dgm:t>
    </dgm:pt>
    <dgm:pt modelId="{E30E6DF8-5AF6-4BAF-BE96-58B0A2D2085A}">
      <dgm:prSet phldrT="[Text]"/>
      <dgm:spPr/>
      <dgm:t>
        <a:bodyPr/>
        <a:lstStyle/>
        <a:p>
          <a:r>
            <a:rPr lang="en-US" dirty="0"/>
            <a:t>Smith Hall</a:t>
          </a:r>
        </a:p>
      </dgm:t>
    </dgm:pt>
    <dgm:pt modelId="{60583EF8-02DF-4301-A217-DB4E8C310545}" type="parTrans" cxnId="{55CBB94F-DFA7-4E1A-87F3-2B1A63FBB795}">
      <dgm:prSet/>
      <dgm:spPr/>
      <dgm:t>
        <a:bodyPr/>
        <a:lstStyle/>
        <a:p>
          <a:endParaRPr lang="en-US"/>
        </a:p>
      </dgm:t>
    </dgm:pt>
    <dgm:pt modelId="{17F4B9B3-7951-429F-A860-F2C0F7AD044F}" type="sibTrans" cxnId="{55CBB94F-DFA7-4E1A-87F3-2B1A63FBB795}">
      <dgm:prSet/>
      <dgm:spPr/>
      <dgm:t>
        <a:bodyPr/>
        <a:lstStyle/>
        <a:p>
          <a:endParaRPr lang="en-US"/>
        </a:p>
      </dgm:t>
    </dgm:pt>
    <dgm:pt modelId="{324BF3FD-81A1-40F8-A050-9CBC3759C641}">
      <dgm:prSet phldrT="[Text]"/>
      <dgm:spPr/>
      <dgm:t>
        <a:bodyPr/>
        <a:lstStyle/>
        <a:p>
          <a:r>
            <a:rPr lang="en-US" dirty="0"/>
            <a:t>R&amp;R</a:t>
          </a:r>
        </a:p>
      </dgm:t>
    </dgm:pt>
    <dgm:pt modelId="{15EEEDBC-FCDA-4296-9CBA-3A1C8AE3573A}" type="parTrans" cxnId="{3EAC6949-7914-4062-9D8B-36A5D5446EB1}">
      <dgm:prSet/>
      <dgm:spPr/>
      <dgm:t>
        <a:bodyPr/>
        <a:lstStyle/>
        <a:p>
          <a:endParaRPr lang="en-US"/>
        </a:p>
      </dgm:t>
    </dgm:pt>
    <dgm:pt modelId="{95CF297A-C5A9-4D18-8E72-B59F82FECB70}" type="sibTrans" cxnId="{3EAC6949-7914-4062-9D8B-36A5D5446EB1}">
      <dgm:prSet/>
      <dgm:spPr/>
      <dgm:t>
        <a:bodyPr/>
        <a:lstStyle/>
        <a:p>
          <a:endParaRPr lang="en-US"/>
        </a:p>
      </dgm:t>
    </dgm:pt>
    <dgm:pt modelId="{69F158D2-FD2C-4CF5-87D4-8B93FE554131}">
      <dgm:prSet phldrT="[Text]"/>
      <dgm:spPr/>
      <dgm:t>
        <a:bodyPr/>
        <a:lstStyle/>
        <a:p>
          <a:r>
            <a:rPr lang="en-US" dirty="0"/>
            <a:t>4% in FY 23-24 retroactive to 7/1/23</a:t>
          </a:r>
        </a:p>
      </dgm:t>
    </dgm:pt>
    <dgm:pt modelId="{4C3532C2-CE6B-498A-9BB5-E2F47338A1D4}" type="parTrans" cxnId="{EFFE59A5-4280-4161-BF69-65A1336F7C0C}">
      <dgm:prSet/>
      <dgm:spPr/>
      <dgm:t>
        <a:bodyPr/>
        <a:lstStyle/>
        <a:p>
          <a:endParaRPr lang="en-US"/>
        </a:p>
      </dgm:t>
    </dgm:pt>
    <dgm:pt modelId="{F2697594-D151-42D4-AAFE-12A1053D599B}" type="sibTrans" cxnId="{EFFE59A5-4280-4161-BF69-65A1336F7C0C}">
      <dgm:prSet/>
      <dgm:spPr/>
      <dgm:t>
        <a:bodyPr/>
        <a:lstStyle/>
        <a:p>
          <a:endParaRPr lang="en-US"/>
        </a:p>
      </dgm:t>
    </dgm:pt>
    <dgm:pt modelId="{EFF4F903-F164-43A0-88A8-FE88B7959A2C}">
      <dgm:prSet phldrT="[Text]"/>
      <dgm:spPr/>
      <dgm:t>
        <a:bodyPr/>
        <a:lstStyle/>
        <a:p>
          <a:r>
            <a:rPr lang="en-US" dirty="0"/>
            <a:t>3% in FY 24-25	</a:t>
          </a:r>
        </a:p>
      </dgm:t>
    </dgm:pt>
    <dgm:pt modelId="{90C401E9-E88C-4BF1-B7B3-353EBC4A4167}" type="parTrans" cxnId="{DA9343BF-4B85-47C8-BC40-7545B90D3A13}">
      <dgm:prSet/>
      <dgm:spPr/>
      <dgm:t>
        <a:bodyPr/>
        <a:lstStyle/>
        <a:p>
          <a:endParaRPr lang="en-US"/>
        </a:p>
      </dgm:t>
    </dgm:pt>
    <dgm:pt modelId="{16BAF82D-ADF4-4CFE-9892-A82EA32A49A7}" type="sibTrans" cxnId="{DA9343BF-4B85-47C8-BC40-7545B90D3A13}">
      <dgm:prSet/>
      <dgm:spPr/>
      <dgm:t>
        <a:bodyPr/>
        <a:lstStyle/>
        <a:p>
          <a:endParaRPr lang="en-US"/>
        </a:p>
      </dgm:t>
    </dgm:pt>
    <dgm:pt modelId="{AFCBA921-C94C-4BBC-A459-59EBF347CB2C}">
      <dgm:prSet/>
      <dgm:spPr/>
      <dgm:t>
        <a:bodyPr/>
        <a:lstStyle/>
        <a:p>
          <a:r>
            <a:rPr lang="en-US" dirty="0"/>
            <a:t>$15M pool recurring for UNC system</a:t>
          </a:r>
        </a:p>
      </dgm:t>
    </dgm:pt>
    <dgm:pt modelId="{4770D584-5963-475C-9837-11067A7EE92D}" type="parTrans" cxnId="{F06B8A89-9801-4C08-B3C9-0C991BE58912}">
      <dgm:prSet/>
      <dgm:spPr/>
      <dgm:t>
        <a:bodyPr/>
        <a:lstStyle/>
        <a:p>
          <a:endParaRPr lang="en-US"/>
        </a:p>
      </dgm:t>
    </dgm:pt>
    <dgm:pt modelId="{EE31DEC2-75CB-48CE-8A38-6F16E06A230B}" type="sibTrans" cxnId="{F06B8A89-9801-4C08-B3C9-0C991BE58912}">
      <dgm:prSet/>
      <dgm:spPr/>
      <dgm:t>
        <a:bodyPr/>
        <a:lstStyle/>
        <a:p>
          <a:endParaRPr lang="en-US"/>
        </a:p>
      </dgm:t>
    </dgm:pt>
    <dgm:pt modelId="{7E4AF3EA-0CF7-49DB-8B64-433C2915C5C5}">
      <dgm:prSet/>
      <dgm:spPr/>
      <dgm:t>
        <a:bodyPr/>
        <a:lstStyle/>
        <a:p>
          <a:r>
            <a:rPr lang="en-US" dirty="0"/>
            <a:t>Additional salary increases up to 15% for nursing faculty</a:t>
          </a:r>
        </a:p>
      </dgm:t>
    </dgm:pt>
    <dgm:pt modelId="{CC3D5404-0A8B-45F4-96A4-C02055D06D66}" type="parTrans" cxnId="{7084354C-F9B5-428A-90D9-4F3CEB01CC04}">
      <dgm:prSet/>
      <dgm:spPr/>
      <dgm:t>
        <a:bodyPr/>
        <a:lstStyle/>
        <a:p>
          <a:endParaRPr lang="en-US"/>
        </a:p>
      </dgm:t>
    </dgm:pt>
    <dgm:pt modelId="{12E8EEA6-3BE4-490A-9FB1-65FB8CFB9E4A}" type="sibTrans" cxnId="{7084354C-F9B5-428A-90D9-4F3CEB01CC04}">
      <dgm:prSet/>
      <dgm:spPr/>
      <dgm:t>
        <a:bodyPr/>
        <a:lstStyle/>
        <a:p>
          <a:endParaRPr lang="en-US"/>
        </a:p>
      </dgm:t>
    </dgm:pt>
    <dgm:pt modelId="{F82AA989-4B1E-40F9-941E-16361292EDA4}">
      <dgm:prSet/>
      <dgm:spPr/>
      <dgm:t>
        <a:bodyPr/>
        <a:lstStyle/>
        <a:p>
          <a:r>
            <a:rPr lang="en-US" dirty="0"/>
            <a:t>Increase starting pay by 10%</a:t>
          </a:r>
        </a:p>
      </dgm:t>
    </dgm:pt>
    <dgm:pt modelId="{461E87D8-7734-4293-B540-BE11FED321DE}" type="parTrans" cxnId="{3B9FB883-CA88-4017-A122-1AA1111129C2}">
      <dgm:prSet/>
      <dgm:spPr/>
      <dgm:t>
        <a:bodyPr/>
        <a:lstStyle/>
        <a:p>
          <a:endParaRPr lang="en-US"/>
        </a:p>
      </dgm:t>
    </dgm:pt>
    <dgm:pt modelId="{69F66A4C-D6FD-47BF-8F2B-0731A45EF6F9}" type="sibTrans" cxnId="{3B9FB883-CA88-4017-A122-1AA1111129C2}">
      <dgm:prSet/>
      <dgm:spPr/>
      <dgm:t>
        <a:bodyPr/>
        <a:lstStyle/>
        <a:p>
          <a:endParaRPr lang="en-US"/>
        </a:p>
      </dgm:t>
    </dgm:pt>
    <dgm:pt modelId="{F2C7372D-FDBE-4C11-B7BA-6D27E41D19AF}">
      <dgm:prSet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</a:rPr>
            <a:t>Awaiting guidance from State and UNC System about compensation-related actions</a:t>
          </a:r>
        </a:p>
      </dgm:t>
    </dgm:pt>
    <dgm:pt modelId="{967AEE8A-EE31-44C7-A860-AC3B7D9B1751}" type="parTrans" cxnId="{9C039F9E-53E7-43B7-ABB2-AF0489513BAA}">
      <dgm:prSet/>
      <dgm:spPr/>
      <dgm:t>
        <a:bodyPr/>
        <a:lstStyle/>
        <a:p>
          <a:endParaRPr lang="en-US"/>
        </a:p>
      </dgm:t>
    </dgm:pt>
    <dgm:pt modelId="{90A94230-CF19-4A6A-950C-63EDB1885875}" type="sibTrans" cxnId="{9C039F9E-53E7-43B7-ABB2-AF0489513BAA}">
      <dgm:prSet/>
      <dgm:spPr/>
      <dgm:t>
        <a:bodyPr/>
        <a:lstStyle/>
        <a:p>
          <a:endParaRPr lang="en-US"/>
        </a:p>
      </dgm:t>
    </dgm:pt>
    <dgm:pt modelId="{7D138ED0-9287-46E4-B69A-452BE75F0E34}">
      <dgm:prSet/>
      <dgm:spPr/>
      <dgm:t>
        <a:bodyPr/>
        <a:lstStyle/>
        <a:p>
          <a:r>
            <a:rPr lang="en-US" dirty="0"/>
            <a:t>$5M for College of Engineering, CCI, and School of Data Science</a:t>
          </a:r>
        </a:p>
      </dgm:t>
    </dgm:pt>
    <dgm:pt modelId="{FE058BC3-44D8-48B5-BD74-6B75F09CD417}" type="parTrans" cxnId="{2506249E-B14B-4622-BB8C-6E5C5EA111E4}">
      <dgm:prSet/>
      <dgm:spPr/>
      <dgm:t>
        <a:bodyPr/>
        <a:lstStyle/>
        <a:p>
          <a:endParaRPr lang="en-US"/>
        </a:p>
      </dgm:t>
    </dgm:pt>
    <dgm:pt modelId="{A411F23A-59BD-4851-9923-705547779984}" type="sibTrans" cxnId="{2506249E-B14B-4622-BB8C-6E5C5EA111E4}">
      <dgm:prSet/>
      <dgm:spPr/>
      <dgm:t>
        <a:bodyPr/>
        <a:lstStyle/>
        <a:p>
          <a:endParaRPr lang="en-US"/>
        </a:p>
      </dgm:t>
    </dgm:pt>
    <dgm:pt modelId="{2B204B08-776A-43A7-8A14-26C3EBCD9B02}">
      <dgm:prSet/>
      <dgm:spPr/>
      <dgm:t>
        <a:bodyPr/>
        <a:lstStyle/>
        <a:p>
          <a:r>
            <a:rPr lang="en-US" dirty="0"/>
            <a:t>$1.5M for upfitting and equipping of Esports center</a:t>
          </a:r>
        </a:p>
      </dgm:t>
    </dgm:pt>
    <dgm:pt modelId="{73999548-71AC-46DA-804A-E534914CFC62}" type="parTrans" cxnId="{EA41FF91-6C94-4279-8033-55809D2806F9}">
      <dgm:prSet/>
      <dgm:spPr/>
      <dgm:t>
        <a:bodyPr/>
        <a:lstStyle/>
        <a:p>
          <a:endParaRPr lang="en-US"/>
        </a:p>
      </dgm:t>
    </dgm:pt>
    <dgm:pt modelId="{21B82971-B472-426A-A769-1DB70039C6E2}" type="sibTrans" cxnId="{EA41FF91-6C94-4279-8033-55809D2806F9}">
      <dgm:prSet/>
      <dgm:spPr/>
      <dgm:t>
        <a:bodyPr/>
        <a:lstStyle/>
        <a:p>
          <a:endParaRPr lang="en-US"/>
        </a:p>
      </dgm:t>
    </dgm:pt>
    <dgm:pt modelId="{4FDB3FFD-EF59-484F-951B-942F32034BF4}">
      <dgm:prSet/>
      <dgm:spPr/>
      <dgm:t>
        <a:bodyPr/>
        <a:lstStyle/>
        <a:p>
          <a:r>
            <a:rPr lang="en-US" dirty="0"/>
            <a:t>$250K for FY25 to support programming</a:t>
          </a:r>
        </a:p>
      </dgm:t>
    </dgm:pt>
    <dgm:pt modelId="{0525D4CB-A5E8-4205-9284-0A16041B1CD8}" type="parTrans" cxnId="{C5CEA027-B419-47F6-9C3B-AA814A064B88}">
      <dgm:prSet/>
      <dgm:spPr/>
      <dgm:t>
        <a:bodyPr/>
        <a:lstStyle/>
        <a:p>
          <a:endParaRPr lang="en-US"/>
        </a:p>
      </dgm:t>
    </dgm:pt>
    <dgm:pt modelId="{20411F4B-FC85-4938-8AF0-EDF65AD863BB}" type="sibTrans" cxnId="{C5CEA027-B419-47F6-9C3B-AA814A064B88}">
      <dgm:prSet/>
      <dgm:spPr/>
      <dgm:t>
        <a:bodyPr/>
        <a:lstStyle/>
        <a:p>
          <a:endParaRPr lang="en-US"/>
        </a:p>
      </dgm:t>
    </dgm:pt>
    <dgm:pt modelId="{92AE512F-8182-42C3-B4B3-5BDBBDB068AB}">
      <dgm:prSet/>
      <dgm:spPr/>
      <dgm:t>
        <a:bodyPr/>
        <a:lstStyle/>
        <a:p>
          <a:r>
            <a:rPr lang="en-US" dirty="0"/>
            <a:t>$5M for 2 years</a:t>
          </a:r>
        </a:p>
      </dgm:t>
    </dgm:pt>
    <dgm:pt modelId="{F49E2A2E-DF74-4642-9065-76E0EE308A2B}" type="parTrans" cxnId="{DEE662D5-65F4-4538-A2D7-9632D7A0073F}">
      <dgm:prSet/>
      <dgm:spPr/>
      <dgm:t>
        <a:bodyPr/>
        <a:lstStyle/>
        <a:p>
          <a:endParaRPr lang="en-US"/>
        </a:p>
      </dgm:t>
    </dgm:pt>
    <dgm:pt modelId="{897BCB49-6FB0-40BE-94FA-F7067B14C67F}" type="sibTrans" cxnId="{DEE662D5-65F4-4538-A2D7-9632D7A0073F}">
      <dgm:prSet/>
      <dgm:spPr/>
      <dgm:t>
        <a:bodyPr/>
        <a:lstStyle/>
        <a:p>
          <a:endParaRPr lang="en-US"/>
        </a:p>
      </dgm:t>
    </dgm:pt>
    <dgm:pt modelId="{18518FDA-0C4F-4079-97AD-F19E29A4562C}">
      <dgm:prSet/>
      <dgm:spPr/>
      <dgm:t>
        <a:bodyPr/>
        <a:lstStyle/>
        <a:p>
          <a:r>
            <a:rPr lang="en-US" dirty="0"/>
            <a:t>Healthcare Workforce Expansion</a:t>
          </a:r>
        </a:p>
      </dgm:t>
    </dgm:pt>
    <dgm:pt modelId="{784E033F-E9CF-4054-BE34-83CC58CEA3B5}" type="parTrans" cxnId="{5771FAF8-B752-4C29-90C5-9F9C1CEBE708}">
      <dgm:prSet/>
      <dgm:spPr/>
      <dgm:t>
        <a:bodyPr/>
        <a:lstStyle/>
        <a:p>
          <a:endParaRPr lang="en-US"/>
        </a:p>
      </dgm:t>
    </dgm:pt>
    <dgm:pt modelId="{F44C9249-4031-476F-8223-9F11EB552563}" type="sibTrans" cxnId="{5771FAF8-B752-4C29-90C5-9F9C1CEBE708}">
      <dgm:prSet/>
      <dgm:spPr/>
      <dgm:t>
        <a:bodyPr/>
        <a:lstStyle/>
        <a:p>
          <a:endParaRPr lang="en-US"/>
        </a:p>
      </dgm:t>
    </dgm:pt>
    <dgm:pt modelId="{00D735AF-8218-4747-81A5-2E6BB53D5D64}">
      <dgm:prSet/>
      <dgm:spPr/>
      <dgm:t>
        <a:bodyPr/>
        <a:lstStyle/>
        <a:p>
          <a:r>
            <a:rPr lang="en-US" dirty="0"/>
            <a:t>$15M to System for 2 years</a:t>
          </a:r>
        </a:p>
      </dgm:t>
    </dgm:pt>
    <dgm:pt modelId="{85020E11-FCAC-4C2E-AE4B-D302CBD921D8}" type="parTrans" cxnId="{7F982FE9-5D02-42E4-875C-3BFD1E294B46}">
      <dgm:prSet/>
      <dgm:spPr/>
      <dgm:t>
        <a:bodyPr/>
        <a:lstStyle/>
        <a:p>
          <a:endParaRPr lang="en-US"/>
        </a:p>
      </dgm:t>
    </dgm:pt>
    <dgm:pt modelId="{EDE83D9C-D662-4D8C-A5C5-D23EDAB7EBBF}" type="sibTrans" cxnId="{7F982FE9-5D02-42E4-875C-3BFD1E294B46}">
      <dgm:prSet/>
      <dgm:spPr/>
      <dgm:t>
        <a:bodyPr/>
        <a:lstStyle/>
        <a:p>
          <a:endParaRPr lang="en-US"/>
        </a:p>
      </dgm:t>
    </dgm:pt>
    <dgm:pt modelId="{F047E882-F5DA-45E2-A11F-240CD5347E2E}">
      <dgm:prSet/>
      <dgm:spPr/>
      <dgm:t>
        <a:bodyPr/>
        <a:lstStyle/>
        <a:p>
          <a:r>
            <a:rPr lang="en-US" dirty="0"/>
            <a:t>Expansion of Data and Computer Science was </a:t>
          </a:r>
          <a:r>
            <a:rPr lang="en-US" dirty="0">
              <a:solidFill>
                <a:schemeClr val="tx1"/>
              </a:solidFill>
            </a:rPr>
            <a:t>NOT </a:t>
          </a:r>
          <a:r>
            <a:rPr lang="en-US" dirty="0"/>
            <a:t>funded</a:t>
          </a:r>
        </a:p>
      </dgm:t>
    </dgm:pt>
    <dgm:pt modelId="{61B2A208-7B98-4630-BB3A-79DC2AE67FFA}" type="parTrans" cxnId="{6BB837CE-5ADD-4C0F-AB06-4B2B8F2CC182}">
      <dgm:prSet/>
      <dgm:spPr/>
      <dgm:t>
        <a:bodyPr/>
        <a:lstStyle/>
        <a:p>
          <a:endParaRPr lang="en-US"/>
        </a:p>
      </dgm:t>
    </dgm:pt>
    <dgm:pt modelId="{CAC4E945-8ECE-4780-BD1C-1BB2C096C264}" type="sibTrans" cxnId="{6BB837CE-5ADD-4C0F-AB06-4B2B8F2CC182}">
      <dgm:prSet/>
      <dgm:spPr/>
      <dgm:t>
        <a:bodyPr/>
        <a:lstStyle/>
        <a:p>
          <a:endParaRPr lang="en-US"/>
        </a:p>
      </dgm:t>
    </dgm:pt>
    <dgm:pt modelId="{F6E80E32-22D8-417B-808E-29BE3B5E2CA0}">
      <dgm:prSet/>
      <dgm:spPr/>
      <dgm:t>
        <a:bodyPr/>
        <a:lstStyle/>
        <a:p>
          <a:r>
            <a:rPr lang="en-US" dirty="0"/>
            <a:t>Top priority for 2024 session</a:t>
          </a:r>
        </a:p>
      </dgm:t>
    </dgm:pt>
    <dgm:pt modelId="{F7BBE18D-9A14-414A-BF64-B6A3DD11BB72}" type="parTrans" cxnId="{83ADDB08-809F-4771-B3C7-277528C78C6B}">
      <dgm:prSet/>
      <dgm:spPr/>
      <dgm:t>
        <a:bodyPr/>
        <a:lstStyle/>
        <a:p>
          <a:endParaRPr lang="en-US"/>
        </a:p>
      </dgm:t>
    </dgm:pt>
    <dgm:pt modelId="{02BCC9C7-2651-4C12-9486-9FBFE6A2EA30}" type="sibTrans" cxnId="{83ADDB08-809F-4771-B3C7-277528C78C6B}">
      <dgm:prSet/>
      <dgm:spPr/>
      <dgm:t>
        <a:bodyPr/>
        <a:lstStyle/>
        <a:p>
          <a:endParaRPr lang="en-US"/>
        </a:p>
      </dgm:t>
    </dgm:pt>
    <dgm:pt modelId="{A90BBCAB-BD7B-4932-90E5-337395429890}">
      <dgm:prSet/>
      <dgm:spPr/>
      <dgm:t>
        <a:bodyPr/>
        <a:lstStyle/>
        <a:p>
          <a:r>
            <a:rPr lang="en-US" dirty="0"/>
            <a:t>$3.6M for planning and design of Smith Hall renovation</a:t>
          </a:r>
        </a:p>
      </dgm:t>
    </dgm:pt>
    <dgm:pt modelId="{BC60742E-0B0B-4290-9D1B-EFD5ED8F61B3}" type="parTrans" cxnId="{E498552A-6D7E-4078-967B-2F625A4545D2}">
      <dgm:prSet/>
      <dgm:spPr/>
      <dgm:t>
        <a:bodyPr/>
        <a:lstStyle/>
        <a:p>
          <a:endParaRPr lang="en-US"/>
        </a:p>
      </dgm:t>
    </dgm:pt>
    <dgm:pt modelId="{9C4BF619-C122-4694-BA50-B209AD35502C}" type="sibTrans" cxnId="{E498552A-6D7E-4078-967B-2F625A4545D2}">
      <dgm:prSet/>
      <dgm:spPr/>
      <dgm:t>
        <a:bodyPr/>
        <a:lstStyle/>
        <a:p>
          <a:endParaRPr lang="en-US"/>
        </a:p>
      </dgm:t>
    </dgm:pt>
    <dgm:pt modelId="{28E459D0-AFD8-4239-B1F4-2F4E5CA6E90F}">
      <dgm:prSet phldrT="[Text]"/>
      <dgm:spPr/>
      <dgm:t>
        <a:bodyPr/>
        <a:lstStyle/>
        <a:p>
          <a:r>
            <a:rPr lang="en-US" dirty="0"/>
            <a:t>$530M to UNC System for overall facilities repair &amp; renovations</a:t>
          </a:r>
        </a:p>
      </dgm:t>
    </dgm:pt>
    <dgm:pt modelId="{801F1EBC-C464-44F8-9624-7A54C9AA2FE9}" type="parTrans" cxnId="{DFEA26B0-6729-42BD-B86B-6E19901FDD91}">
      <dgm:prSet/>
      <dgm:spPr/>
      <dgm:t>
        <a:bodyPr/>
        <a:lstStyle/>
        <a:p>
          <a:endParaRPr lang="en-US"/>
        </a:p>
      </dgm:t>
    </dgm:pt>
    <dgm:pt modelId="{F67F9D8C-BF9E-4E74-A7FB-B6CF07840AE0}" type="sibTrans" cxnId="{DFEA26B0-6729-42BD-B86B-6E19901FDD91}">
      <dgm:prSet/>
      <dgm:spPr/>
      <dgm:t>
        <a:bodyPr/>
        <a:lstStyle/>
        <a:p>
          <a:endParaRPr lang="en-US"/>
        </a:p>
      </dgm:t>
    </dgm:pt>
    <dgm:pt modelId="{53F5A71F-9D35-49E0-8BC0-1E1F25389E74}">
      <dgm:prSet phldrT="[Text]"/>
      <dgm:spPr/>
      <dgm:t>
        <a:bodyPr/>
        <a:lstStyle/>
        <a:p>
          <a:r>
            <a:rPr lang="en-US" dirty="0"/>
            <a:t>Wagering Receipts</a:t>
          </a:r>
        </a:p>
      </dgm:t>
    </dgm:pt>
    <dgm:pt modelId="{27605985-CB2E-495B-A1F0-F675C4873D16}" type="parTrans" cxnId="{F653B8AB-99D1-4742-BD27-5972EAFAF515}">
      <dgm:prSet/>
      <dgm:spPr/>
      <dgm:t>
        <a:bodyPr/>
        <a:lstStyle/>
        <a:p>
          <a:endParaRPr lang="en-US"/>
        </a:p>
      </dgm:t>
    </dgm:pt>
    <dgm:pt modelId="{289294E9-C988-4465-B572-AC3B70E12D1F}" type="sibTrans" cxnId="{F653B8AB-99D1-4742-BD27-5972EAFAF515}">
      <dgm:prSet/>
      <dgm:spPr/>
      <dgm:t>
        <a:bodyPr/>
        <a:lstStyle/>
        <a:p>
          <a:endParaRPr lang="en-US"/>
        </a:p>
      </dgm:t>
    </dgm:pt>
    <dgm:pt modelId="{20BB072A-246B-4452-BFBB-42F71D6466EC}">
      <dgm:prSet phldrT="[Text]"/>
      <dgm:spPr/>
      <dgm:t>
        <a:bodyPr/>
        <a:lstStyle/>
        <a:p>
          <a:r>
            <a:rPr lang="en-US" dirty="0"/>
            <a:t>$1.165M in expected sports and horse wagering to be allocated to Charlotte Athletics</a:t>
          </a:r>
        </a:p>
      </dgm:t>
    </dgm:pt>
    <dgm:pt modelId="{8A998342-E356-4E67-8E0E-60D85C5148A6}" type="parTrans" cxnId="{8E2E0C5E-FBD9-44D2-B6B0-83CC0FB4E53C}">
      <dgm:prSet/>
      <dgm:spPr/>
      <dgm:t>
        <a:bodyPr/>
        <a:lstStyle/>
        <a:p>
          <a:endParaRPr lang="en-US"/>
        </a:p>
      </dgm:t>
    </dgm:pt>
    <dgm:pt modelId="{7B6D31FA-6AF5-4463-92ED-3911DBFE64AD}" type="sibTrans" cxnId="{8E2E0C5E-FBD9-44D2-B6B0-83CC0FB4E53C}">
      <dgm:prSet/>
      <dgm:spPr/>
      <dgm:t>
        <a:bodyPr/>
        <a:lstStyle/>
        <a:p>
          <a:endParaRPr lang="en-US"/>
        </a:p>
      </dgm:t>
    </dgm:pt>
    <dgm:pt modelId="{7215AFEC-3700-4B1B-8E04-CDDE52821E3D}">
      <dgm:prSet phldrT="[Text]"/>
      <dgm:spPr/>
      <dgm:t>
        <a:bodyPr/>
        <a:lstStyle/>
        <a:p>
          <a:r>
            <a:rPr lang="en-US" dirty="0"/>
            <a:t>Stadium Improvements</a:t>
          </a:r>
        </a:p>
      </dgm:t>
    </dgm:pt>
    <dgm:pt modelId="{0CB59BF8-0833-4210-A15A-70258819DC60}" type="parTrans" cxnId="{D9DFC9B3-60D9-4049-9732-13C05BDC2B89}">
      <dgm:prSet/>
      <dgm:spPr/>
      <dgm:t>
        <a:bodyPr/>
        <a:lstStyle/>
        <a:p>
          <a:endParaRPr lang="en-US"/>
        </a:p>
      </dgm:t>
    </dgm:pt>
    <dgm:pt modelId="{1D43418E-DC0E-48FF-AFD4-2C57A3D1293C}" type="sibTrans" cxnId="{D9DFC9B3-60D9-4049-9732-13C05BDC2B89}">
      <dgm:prSet/>
      <dgm:spPr/>
      <dgm:t>
        <a:bodyPr/>
        <a:lstStyle/>
        <a:p>
          <a:endParaRPr lang="en-US"/>
        </a:p>
      </dgm:t>
    </dgm:pt>
    <dgm:pt modelId="{65957900-4271-4167-A8B6-38C635FD69FF}">
      <dgm:prSet phldrT="[Text]"/>
      <dgm:spPr/>
      <dgm:t>
        <a:bodyPr/>
        <a:lstStyle/>
        <a:p>
          <a:r>
            <a:rPr lang="en-US" dirty="0"/>
            <a:t>$25M/two years for expansion and improvements at Jerry Richardson Stadium</a:t>
          </a:r>
        </a:p>
      </dgm:t>
    </dgm:pt>
    <dgm:pt modelId="{EAE148BD-284C-4B60-B50F-6AAF6F11C97F}" type="parTrans" cxnId="{230B0FC0-5B62-4FED-9A31-03CC25DA2ADE}">
      <dgm:prSet/>
      <dgm:spPr/>
      <dgm:t>
        <a:bodyPr/>
        <a:lstStyle/>
        <a:p>
          <a:endParaRPr lang="en-US"/>
        </a:p>
      </dgm:t>
    </dgm:pt>
    <dgm:pt modelId="{93456EB1-758B-48EE-907C-54D28B8E16FF}" type="sibTrans" cxnId="{230B0FC0-5B62-4FED-9A31-03CC25DA2ADE}">
      <dgm:prSet/>
      <dgm:spPr/>
      <dgm:t>
        <a:bodyPr/>
        <a:lstStyle/>
        <a:p>
          <a:endParaRPr lang="en-US"/>
        </a:p>
      </dgm:t>
    </dgm:pt>
    <dgm:pt modelId="{5FA74FDA-C894-4B85-BC5B-79B9B533E348}">
      <dgm:prSet phldrT="[Text]"/>
      <dgm:spPr/>
      <dgm:t>
        <a:bodyPr/>
        <a:lstStyle/>
        <a:p>
          <a:r>
            <a:rPr lang="en-US" dirty="0"/>
            <a:t>Matches private gift to support project</a:t>
          </a:r>
        </a:p>
      </dgm:t>
    </dgm:pt>
    <dgm:pt modelId="{4E55CD7A-F485-4040-BF5B-832804F51019}" type="parTrans" cxnId="{D62767CF-C3F2-4497-B296-B4B6AA9E89E8}">
      <dgm:prSet/>
      <dgm:spPr/>
      <dgm:t>
        <a:bodyPr/>
        <a:lstStyle/>
        <a:p>
          <a:endParaRPr lang="en-US"/>
        </a:p>
      </dgm:t>
    </dgm:pt>
    <dgm:pt modelId="{1B430EE9-2D92-4182-8B94-93FFC46883F3}" type="sibTrans" cxnId="{D62767CF-C3F2-4497-B296-B4B6AA9E89E8}">
      <dgm:prSet/>
      <dgm:spPr/>
      <dgm:t>
        <a:bodyPr/>
        <a:lstStyle/>
        <a:p>
          <a:endParaRPr lang="en-US"/>
        </a:p>
      </dgm:t>
    </dgm:pt>
    <dgm:pt modelId="{983A05D6-27D0-4818-82EA-9028E86F6CE7}">
      <dgm:prSet phldrT="[Text]"/>
      <dgm:spPr/>
      <dgm:t>
        <a:bodyPr/>
        <a:lstStyle/>
        <a:p>
          <a:r>
            <a:rPr lang="en-US" dirty="0"/>
            <a:t>BOG to determine allotment to institutions</a:t>
          </a:r>
        </a:p>
      </dgm:t>
    </dgm:pt>
    <dgm:pt modelId="{C99484FF-5D4C-4309-BCE4-38B0049B0A7F}" type="parTrans" cxnId="{A9C61348-D2FE-4FBB-A321-E27838410B32}">
      <dgm:prSet/>
      <dgm:spPr/>
      <dgm:t>
        <a:bodyPr/>
        <a:lstStyle/>
        <a:p>
          <a:endParaRPr lang="en-US"/>
        </a:p>
      </dgm:t>
    </dgm:pt>
    <dgm:pt modelId="{09D305E3-20F2-4295-BD1C-5DB8A98F9F45}" type="sibTrans" cxnId="{A9C61348-D2FE-4FBB-A321-E27838410B32}">
      <dgm:prSet/>
      <dgm:spPr/>
      <dgm:t>
        <a:bodyPr/>
        <a:lstStyle/>
        <a:p>
          <a:endParaRPr lang="en-US"/>
        </a:p>
      </dgm:t>
    </dgm:pt>
    <dgm:pt modelId="{F0C26AD4-D440-48AF-8FC9-A23625D1C93E}">
      <dgm:prSet/>
      <dgm:spPr/>
      <dgm:t>
        <a:bodyPr/>
        <a:lstStyle/>
        <a:p>
          <a:r>
            <a:rPr lang="en-US" dirty="0"/>
            <a:t>Home to Engineering Technology &amp; Construction Management Programs	</a:t>
          </a:r>
        </a:p>
      </dgm:t>
    </dgm:pt>
    <dgm:pt modelId="{93D0161E-DB85-4065-9809-37C3AF20925A}" type="parTrans" cxnId="{244F3B60-01A4-4D59-A5AE-1A7D1C91B1F6}">
      <dgm:prSet/>
      <dgm:spPr/>
      <dgm:t>
        <a:bodyPr/>
        <a:lstStyle/>
        <a:p>
          <a:endParaRPr lang="en-US"/>
        </a:p>
      </dgm:t>
    </dgm:pt>
    <dgm:pt modelId="{B21AA2B6-EF29-461E-A974-DBA7020CFC99}" type="sibTrans" cxnId="{244F3B60-01A4-4D59-A5AE-1A7D1C91B1F6}">
      <dgm:prSet/>
      <dgm:spPr/>
      <dgm:t>
        <a:bodyPr/>
        <a:lstStyle/>
        <a:p>
          <a:endParaRPr lang="en-US"/>
        </a:p>
      </dgm:t>
    </dgm:pt>
    <dgm:pt modelId="{2DDEB2F6-2625-46A3-B34D-336AF0BFC770}">
      <dgm:prSet/>
      <dgm:spPr/>
      <dgm:t>
        <a:bodyPr/>
        <a:lstStyle/>
        <a:p>
          <a:r>
            <a:rPr lang="en-US" dirty="0"/>
            <a:t>Match can only be used for STEM disciplines</a:t>
          </a:r>
        </a:p>
      </dgm:t>
    </dgm:pt>
    <dgm:pt modelId="{93731BB1-749F-453D-89C7-E818A9C8CD78}" type="parTrans" cxnId="{9D154933-E0C3-492A-A380-523C5E3A5048}">
      <dgm:prSet/>
      <dgm:spPr/>
      <dgm:t>
        <a:bodyPr/>
        <a:lstStyle/>
        <a:p>
          <a:endParaRPr lang="en-US"/>
        </a:p>
      </dgm:t>
    </dgm:pt>
    <dgm:pt modelId="{0E268273-F5FC-4100-85F1-63099B798675}" type="sibTrans" cxnId="{9D154933-E0C3-492A-A380-523C5E3A5048}">
      <dgm:prSet/>
      <dgm:spPr/>
      <dgm:t>
        <a:bodyPr/>
        <a:lstStyle/>
        <a:p>
          <a:endParaRPr lang="en-US"/>
        </a:p>
      </dgm:t>
    </dgm:pt>
    <dgm:pt modelId="{425F6401-B8A4-4A49-A333-1B0D2FFBFB49}" type="pres">
      <dgm:prSet presAssocID="{A69201BE-046C-4F5C-A17B-18B2AB1489B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DE3845-CE0A-4F5E-BDCB-3C9A86524096}" type="pres">
      <dgm:prSet presAssocID="{A0F157D8-3E40-4D1F-8F3F-BE89FCDA8AC6}" presName="root" presStyleCnt="0"/>
      <dgm:spPr/>
    </dgm:pt>
    <dgm:pt modelId="{12C87F8A-28F0-4C93-AED3-966D9F3F0ACF}" type="pres">
      <dgm:prSet presAssocID="{A0F157D8-3E40-4D1F-8F3F-BE89FCDA8AC6}" presName="rootComposite" presStyleCnt="0"/>
      <dgm:spPr/>
    </dgm:pt>
    <dgm:pt modelId="{0FFD73F7-1680-4A01-84A7-556A035D8EAB}" type="pres">
      <dgm:prSet presAssocID="{A0F157D8-3E40-4D1F-8F3F-BE89FCDA8AC6}" presName="rootText" presStyleLbl="node1" presStyleIdx="0" presStyleCnt="3" custScaleX="212691"/>
      <dgm:spPr/>
    </dgm:pt>
    <dgm:pt modelId="{ECD4C925-9935-4ED9-BFDC-8B6AC9FE0D76}" type="pres">
      <dgm:prSet presAssocID="{A0F157D8-3E40-4D1F-8F3F-BE89FCDA8AC6}" presName="rootConnector" presStyleLbl="node1" presStyleIdx="0" presStyleCnt="3"/>
      <dgm:spPr/>
    </dgm:pt>
    <dgm:pt modelId="{AC379EBB-B78B-489D-9320-027CC298D107}" type="pres">
      <dgm:prSet presAssocID="{A0F157D8-3E40-4D1F-8F3F-BE89FCDA8AC6}" presName="childShape" presStyleCnt="0"/>
      <dgm:spPr/>
    </dgm:pt>
    <dgm:pt modelId="{75DB6723-8E0C-42FA-921B-5E0743B7A671}" type="pres">
      <dgm:prSet presAssocID="{F723D92D-7473-4BF0-92CA-9AE0E91DF88E}" presName="Name13" presStyleLbl="parChTrans1D2" presStyleIdx="0" presStyleCnt="13" custSzX="342719"/>
      <dgm:spPr/>
    </dgm:pt>
    <dgm:pt modelId="{2D2F023A-28A2-4BF8-AA0F-8981B6D962C2}" type="pres">
      <dgm:prSet presAssocID="{02C8CFA2-C354-4F7B-917A-3675312ACD8D}" presName="childText" presStyleLbl="bgAcc1" presStyleIdx="0" presStyleCnt="13" custScaleX="212691">
        <dgm:presLayoutVars>
          <dgm:bulletEnabled val="1"/>
        </dgm:presLayoutVars>
      </dgm:prSet>
      <dgm:spPr/>
    </dgm:pt>
    <dgm:pt modelId="{A1BEE9C7-1BE8-4B63-92BB-1D5283120685}" type="pres">
      <dgm:prSet presAssocID="{99EFF343-B062-487A-A097-495805AC1C5A}" presName="Name13" presStyleLbl="parChTrans1D2" presStyleIdx="1" presStyleCnt="13" custSzX="342719"/>
      <dgm:spPr/>
    </dgm:pt>
    <dgm:pt modelId="{87F35433-0FB2-46F5-B817-079E95EA8DF2}" type="pres">
      <dgm:prSet presAssocID="{9EEB5ADA-FBE9-4196-98FE-B0992E71E0FE}" presName="childText" presStyleLbl="bgAcc1" presStyleIdx="1" presStyleCnt="13" custScaleX="212691">
        <dgm:presLayoutVars>
          <dgm:bulletEnabled val="1"/>
        </dgm:presLayoutVars>
      </dgm:prSet>
      <dgm:spPr/>
    </dgm:pt>
    <dgm:pt modelId="{C1AE69DE-AF8E-49FA-BAA9-DEA1CCEE553B}" type="pres">
      <dgm:prSet presAssocID="{54E62868-8867-48EB-AC97-B41D98F25454}" presName="Name13" presStyleLbl="parChTrans1D2" presStyleIdx="2" presStyleCnt="13" custSzX="342719"/>
      <dgm:spPr/>
    </dgm:pt>
    <dgm:pt modelId="{DDBBEB44-3CA4-42AA-9253-3D8EAD7048EB}" type="pres">
      <dgm:prSet presAssocID="{96341724-0AC4-439E-B0B9-5F57BDA738A8}" presName="childText" presStyleLbl="bgAcc1" presStyleIdx="2" presStyleCnt="13" custScaleX="212691">
        <dgm:presLayoutVars>
          <dgm:bulletEnabled val="1"/>
        </dgm:presLayoutVars>
      </dgm:prSet>
      <dgm:spPr/>
    </dgm:pt>
    <dgm:pt modelId="{03D5D54C-78D0-4025-927A-94B95922490C}" type="pres">
      <dgm:prSet presAssocID="{967AEE8A-EE31-44C7-A860-AC3B7D9B1751}" presName="Name13" presStyleLbl="parChTrans1D2" presStyleIdx="3" presStyleCnt="13" custSzX="342719"/>
      <dgm:spPr/>
    </dgm:pt>
    <dgm:pt modelId="{7A41FFC4-6188-4551-A66A-55135F810E0A}" type="pres">
      <dgm:prSet presAssocID="{F2C7372D-FDBE-4C11-B7BA-6D27E41D19AF}" presName="childText" presStyleLbl="bgAcc1" presStyleIdx="3" presStyleCnt="13" custScaleX="212691">
        <dgm:presLayoutVars>
          <dgm:bulletEnabled val="1"/>
        </dgm:presLayoutVars>
      </dgm:prSet>
      <dgm:spPr/>
    </dgm:pt>
    <dgm:pt modelId="{67DF32CB-799D-45FE-8D54-33FC7494395A}" type="pres">
      <dgm:prSet presAssocID="{9C961EFB-DB4B-43EC-9383-8C6F28371A89}" presName="root" presStyleCnt="0"/>
      <dgm:spPr/>
    </dgm:pt>
    <dgm:pt modelId="{584B8295-209B-418E-8E32-5A9016D6DCD6}" type="pres">
      <dgm:prSet presAssocID="{9C961EFB-DB4B-43EC-9383-8C6F28371A89}" presName="rootComposite" presStyleCnt="0"/>
      <dgm:spPr/>
    </dgm:pt>
    <dgm:pt modelId="{2D02910E-22C8-47EE-B16B-2A3007791FFF}" type="pres">
      <dgm:prSet presAssocID="{9C961EFB-DB4B-43EC-9383-8C6F28371A89}" presName="rootText" presStyleLbl="node1" presStyleIdx="1" presStyleCnt="3" custScaleX="212691"/>
      <dgm:spPr/>
    </dgm:pt>
    <dgm:pt modelId="{C9FA63C0-C6CE-4ECF-9CAE-533C2BFE583D}" type="pres">
      <dgm:prSet presAssocID="{9C961EFB-DB4B-43EC-9383-8C6F28371A89}" presName="rootConnector" presStyleLbl="node1" presStyleIdx="1" presStyleCnt="3"/>
      <dgm:spPr/>
    </dgm:pt>
    <dgm:pt modelId="{6F07B6B0-F424-42B5-BFF8-273FC64CCE4F}" type="pres">
      <dgm:prSet presAssocID="{9C961EFB-DB4B-43EC-9383-8C6F28371A89}" presName="childShape" presStyleCnt="0"/>
      <dgm:spPr/>
    </dgm:pt>
    <dgm:pt modelId="{AF2B4A73-6878-4DA3-AD84-9D34BD96C4EC}" type="pres">
      <dgm:prSet presAssocID="{160950D9-FC0B-441E-BBB4-8A57CFC07B2B}" presName="Name13" presStyleLbl="parChTrans1D2" presStyleIdx="4" presStyleCnt="13" custSzX="342719"/>
      <dgm:spPr/>
    </dgm:pt>
    <dgm:pt modelId="{E86C0E3A-0C16-41D4-B5EA-B43D42A7C942}" type="pres">
      <dgm:prSet presAssocID="{5372C5D4-FEA9-41A3-9C0A-886F36AA071F}" presName="childText" presStyleLbl="bgAcc1" presStyleIdx="4" presStyleCnt="13" custScaleX="212691">
        <dgm:presLayoutVars>
          <dgm:bulletEnabled val="1"/>
        </dgm:presLayoutVars>
      </dgm:prSet>
      <dgm:spPr/>
    </dgm:pt>
    <dgm:pt modelId="{7E055A37-A63A-4C3B-947A-5E09DF7DD872}" type="pres">
      <dgm:prSet presAssocID="{A1DE5C6D-EF09-4DB8-B772-5491F9E63B90}" presName="Name13" presStyleLbl="parChTrans1D2" presStyleIdx="5" presStyleCnt="13" custSzX="342719"/>
      <dgm:spPr/>
    </dgm:pt>
    <dgm:pt modelId="{DB29F826-CFE0-429B-B7A5-1C36A2DED639}" type="pres">
      <dgm:prSet presAssocID="{9A570062-04D3-4D92-AD47-BFAFD95FCDD9}" presName="childText" presStyleLbl="bgAcc1" presStyleIdx="5" presStyleCnt="13" custScaleX="212691">
        <dgm:presLayoutVars>
          <dgm:bulletEnabled val="1"/>
        </dgm:presLayoutVars>
      </dgm:prSet>
      <dgm:spPr/>
    </dgm:pt>
    <dgm:pt modelId="{EE6DED03-7D9A-4352-8674-AAB4BF714C67}" type="pres">
      <dgm:prSet presAssocID="{A9B7012D-D6A7-40AD-981B-6E326501BC61}" presName="Name13" presStyleLbl="parChTrans1D2" presStyleIdx="6" presStyleCnt="13" custSzX="342719"/>
      <dgm:spPr/>
    </dgm:pt>
    <dgm:pt modelId="{F7DFEA74-B8BC-41CC-B60A-52A63A1C95ED}" type="pres">
      <dgm:prSet presAssocID="{A3CEB856-FE64-4179-AF88-795329BC5D68}" presName="childText" presStyleLbl="bgAcc1" presStyleIdx="6" presStyleCnt="13" custScaleX="212691">
        <dgm:presLayoutVars>
          <dgm:bulletEnabled val="1"/>
        </dgm:presLayoutVars>
      </dgm:prSet>
      <dgm:spPr/>
    </dgm:pt>
    <dgm:pt modelId="{BEC28A3D-266F-4A45-90CE-022E506E92BE}" type="pres">
      <dgm:prSet presAssocID="{784E033F-E9CF-4054-BE34-83CC58CEA3B5}" presName="Name13" presStyleLbl="parChTrans1D2" presStyleIdx="7" presStyleCnt="13" custSzX="342719"/>
      <dgm:spPr/>
    </dgm:pt>
    <dgm:pt modelId="{93C90590-B20E-437A-9C9E-6165A51AD1DC}" type="pres">
      <dgm:prSet presAssocID="{18518FDA-0C4F-4079-97AD-F19E29A4562C}" presName="childText" presStyleLbl="bgAcc1" presStyleIdx="7" presStyleCnt="13" custScaleX="212691">
        <dgm:presLayoutVars>
          <dgm:bulletEnabled val="1"/>
        </dgm:presLayoutVars>
      </dgm:prSet>
      <dgm:spPr/>
    </dgm:pt>
    <dgm:pt modelId="{8FAF4A38-3AD4-4569-A5DC-4D0A2146EB27}" type="pres">
      <dgm:prSet presAssocID="{61B2A208-7B98-4630-BB3A-79DC2AE67FFA}" presName="Name13" presStyleLbl="parChTrans1D2" presStyleIdx="8" presStyleCnt="13" custSzX="342719"/>
      <dgm:spPr/>
    </dgm:pt>
    <dgm:pt modelId="{DF99F8BC-3F17-4283-A148-49CA0C5543E7}" type="pres">
      <dgm:prSet presAssocID="{F047E882-F5DA-45E2-A11F-240CD5347E2E}" presName="childText" presStyleLbl="bgAcc1" presStyleIdx="8" presStyleCnt="13" custScaleX="212691">
        <dgm:presLayoutVars>
          <dgm:bulletEnabled val="1"/>
        </dgm:presLayoutVars>
      </dgm:prSet>
      <dgm:spPr/>
    </dgm:pt>
    <dgm:pt modelId="{B86962D2-FC35-4EE3-9DB0-596C8CC7AB86}" type="pres">
      <dgm:prSet presAssocID="{46874EC8-6839-4778-80AB-D4A9C66741EB}" presName="root" presStyleCnt="0"/>
      <dgm:spPr/>
    </dgm:pt>
    <dgm:pt modelId="{D7EA91D4-61E0-40A0-9CF9-856602CEC778}" type="pres">
      <dgm:prSet presAssocID="{46874EC8-6839-4778-80AB-D4A9C66741EB}" presName="rootComposite" presStyleCnt="0"/>
      <dgm:spPr/>
    </dgm:pt>
    <dgm:pt modelId="{7AA3AAAC-1A11-4BA7-B0A9-BC0373227539}" type="pres">
      <dgm:prSet presAssocID="{46874EC8-6839-4778-80AB-D4A9C66741EB}" presName="rootText" presStyleLbl="node1" presStyleIdx="2" presStyleCnt="3" custScaleX="212691"/>
      <dgm:spPr/>
    </dgm:pt>
    <dgm:pt modelId="{D5670BC5-1010-4DB6-9408-578AE382BCDA}" type="pres">
      <dgm:prSet presAssocID="{46874EC8-6839-4778-80AB-D4A9C66741EB}" presName="rootConnector" presStyleLbl="node1" presStyleIdx="2" presStyleCnt="3"/>
      <dgm:spPr/>
    </dgm:pt>
    <dgm:pt modelId="{B85DC2C1-1163-44A2-B2B0-C75F77EF9206}" type="pres">
      <dgm:prSet presAssocID="{46874EC8-6839-4778-80AB-D4A9C66741EB}" presName="childShape" presStyleCnt="0"/>
      <dgm:spPr/>
    </dgm:pt>
    <dgm:pt modelId="{FC9D819F-CC21-416C-8929-DD0EEFA9B595}" type="pres">
      <dgm:prSet presAssocID="{60583EF8-02DF-4301-A217-DB4E8C310545}" presName="Name13" presStyleLbl="parChTrans1D2" presStyleIdx="9" presStyleCnt="13" custSzX="342719"/>
      <dgm:spPr/>
    </dgm:pt>
    <dgm:pt modelId="{56B93DD1-9811-4FC7-ACE0-01A703A62673}" type="pres">
      <dgm:prSet presAssocID="{E30E6DF8-5AF6-4BAF-BE96-58B0A2D2085A}" presName="childText" presStyleLbl="bgAcc1" presStyleIdx="9" presStyleCnt="13" custScaleX="212691">
        <dgm:presLayoutVars>
          <dgm:bulletEnabled val="1"/>
        </dgm:presLayoutVars>
      </dgm:prSet>
      <dgm:spPr/>
    </dgm:pt>
    <dgm:pt modelId="{E7A07CB1-3645-4AB7-98C6-44D23873AA60}" type="pres">
      <dgm:prSet presAssocID="{15EEEDBC-FCDA-4296-9CBA-3A1C8AE3573A}" presName="Name13" presStyleLbl="parChTrans1D2" presStyleIdx="10" presStyleCnt="13" custSzX="342719"/>
      <dgm:spPr/>
    </dgm:pt>
    <dgm:pt modelId="{715E66C9-407C-4905-959C-20ECD6AE2DD8}" type="pres">
      <dgm:prSet presAssocID="{324BF3FD-81A1-40F8-A050-9CBC3759C641}" presName="childText" presStyleLbl="bgAcc1" presStyleIdx="10" presStyleCnt="13" custScaleX="212691">
        <dgm:presLayoutVars>
          <dgm:bulletEnabled val="1"/>
        </dgm:presLayoutVars>
      </dgm:prSet>
      <dgm:spPr/>
    </dgm:pt>
    <dgm:pt modelId="{23D625E8-03B2-4CD1-AEB8-FA6F0496FA8B}" type="pres">
      <dgm:prSet presAssocID="{27605985-CB2E-495B-A1F0-F675C4873D16}" presName="Name13" presStyleLbl="parChTrans1D2" presStyleIdx="11" presStyleCnt="13" custSzX="342719"/>
      <dgm:spPr/>
    </dgm:pt>
    <dgm:pt modelId="{446650AE-2DF0-459E-AEF6-E89CCED57BA2}" type="pres">
      <dgm:prSet presAssocID="{53F5A71F-9D35-49E0-8BC0-1E1F25389E74}" presName="childText" presStyleLbl="bgAcc1" presStyleIdx="11" presStyleCnt="13" custScaleX="212691">
        <dgm:presLayoutVars>
          <dgm:bulletEnabled val="1"/>
        </dgm:presLayoutVars>
      </dgm:prSet>
      <dgm:spPr/>
    </dgm:pt>
    <dgm:pt modelId="{4F1A30A4-370F-44A2-B35E-5663ECEDA370}" type="pres">
      <dgm:prSet presAssocID="{0CB59BF8-0833-4210-A15A-70258819DC60}" presName="Name13" presStyleLbl="parChTrans1D2" presStyleIdx="12" presStyleCnt="13" custSzX="342719"/>
      <dgm:spPr/>
    </dgm:pt>
    <dgm:pt modelId="{78C6B8CB-B7B3-4C18-A80E-CCF8E271103E}" type="pres">
      <dgm:prSet presAssocID="{7215AFEC-3700-4B1B-8E04-CDDE52821E3D}" presName="childText" presStyleLbl="bgAcc1" presStyleIdx="12" presStyleCnt="13" custScaleX="212691">
        <dgm:presLayoutVars>
          <dgm:bulletEnabled val="1"/>
        </dgm:presLayoutVars>
      </dgm:prSet>
      <dgm:spPr/>
    </dgm:pt>
  </dgm:ptLst>
  <dgm:cxnLst>
    <dgm:cxn modelId="{83ADDB08-809F-4771-B3C7-277528C78C6B}" srcId="{F047E882-F5DA-45E2-A11F-240CD5347E2E}" destId="{F6E80E32-22D8-417B-808E-29BE3B5E2CA0}" srcOrd="0" destOrd="0" parTransId="{F7BBE18D-9A14-414A-BF64-B6A3DD11BB72}" sibTransId="{02BCC9C7-2651-4C12-9486-9FBFE6A2EA30}"/>
    <dgm:cxn modelId="{87D44C13-180F-46E5-B31B-72A479F45647}" type="presOf" srcId="{2DDEB2F6-2625-46A3-B34D-336AF0BFC770}" destId="{F7DFEA74-B8BC-41CC-B60A-52A63A1C95ED}" srcOrd="0" destOrd="2" presId="urn:microsoft.com/office/officeart/2005/8/layout/hierarchy3"/>
    <dgm:cxn modelId="{E1866D1F-72B7-46AB-AC3B-BFD781BA26EB}" type="presOf" srcId="{02C8CFA2-C354-4F7B-917A-3675312ACD8D}" destId="{2D2F023A-28A2-4BF8-AA0F-8981B6D962C2}" srcOrd="0" destOrd="0" presId="urn:microsoft.com/office/officeart/2005/8/layout/hierarchy3"/>
    <dgm:cxn modelId="{58364721-4701-4F0A-A5AA-1E27E92F9A17}" type="presOf" srcId="{AFCBA921-C94C-4BBC-A459-59EBF347CB2C}" destId="{87F35433-0FB2-46F5-B817-079E95EA8DF2}" srcOrd="0" destOrd="1" presId="urn:microsoft.com/office/officeart/2005/8/layout/hierarchy3"/>
    <dgm:cxn modelId="{B08CCD23-CD4F-4597-8933-8F62F7E55C96}" type="presOf" srcId="{27605985-CB2E-495B-A1F0-F675C4873D16}" destId="{23D625E8-03B2-4CD1-AEB8-FA6F0496FA8B}" srcOrd="0" destOrd="0" presId="urn:microsoft.com/office/officeart/2005/8/layout/hierarchy3"/>
    <dgm:cxn modelId="{B8988024-7B1C-47B3-95ED-3837F3C6F88F}" type="presOf" srcId="{F6E80E32-22D8-417B-808E-29BE3B5E2CA0}" destId="{DF99F8BC-3F17-4283-A148-49CA0C5543E7}" srcOrd="0" destOrd="1" presId="urn:microsoft.com/office/officeart/2005/8/layout/hierarchy3"/>
    <dgm:cxn modelId="{8F812725-55A4-4CB7-AD8C-1BDC6534F2E3}" type="presOf" srcId="{EFF4F903-F164-43A0-88A8-FE88B7959A2C}" destId="{2D2F023A-28A2-4BF8-AA0F-8981B6D962C2}" srcOrd="0" destOrd="3" presId="urn:microsoft.com/office/officeart/2005/8/layout/hierarchy3"/>
    <dgm:cxn modelId="{D0772827-7D21-481C-9D7F-503353A04215}" type="presOf" srcId="{324BF3FD-81A1-40F8-A050-9CBC3759C641}" destId="{715E66C9-407C-4905-959C-20ECD6AE2DD8}" srcOrd="0" destOrd="0" presId="urn:microsoft.com/office/officeart/2005/8/layout/hierarchy3"/>
    <dgm:cxn modelId="{41BB2827-6AE9-46EE-90CF-4B06CD652354}" type="presOf" srcId="{A1DE5C6D-EF09-4DB8-B772-5491F9E63B90}" destId="{7E055A37-A63A-4C3B-947A-5E09DF7DD872}" srcOrd="0" destOrd="0" presId="urn:microsoft.com/office/officeart/2005/8/layout/hierarchy3"/>
    <dgm:cxn modelId="{C5CEA027-B419-47F6-9C3B-AA814A064B88}" srcId="{9A570062-04D3-4D92-AD47-BFAFD95FCDD9}" destId="{4FDB3FFD-EF59-484F-951B-942F32034BF4}" srcOrd="1" destOrd="0" parTransId="{0525D4CB-A5E8-4205-9284-0A16041B1CD8}" sibTransId="{20411F4B-FC85-4938-8AF0-EDF65AD863BB}"/>
    <dgm:cxn modelId="{E498552A-6D7E-4078-967B-2F625A4545D2}" srcId="{E30E6DF8-5AF6-4BAF-BE96-58B0A2D2085A}" destId="{A90BBCAB-BD7B-4932-90E5-337395429890}" srcOrd="0" destOrd="0" parTransId="{BC60742E-0B0B-4290-9D1B-EFD5ED8F61B3}" sibTransId="{9C4BF619-C122-4694-BA50-B209AD35502C}"/>
    <dgm:cxn modelId="{77A5E32A-77D8-425B-A829-BAA59835B5B1}" type="presOf" srcId="{53F5A71F-9D35-49E0-8BC0-1E1F25389E74}" destId="{446650AE-2DF0-459E-AEF6-E89CCED57BA2}" srcOrd="0" destOrd="0" presId="urn:microsoft.com/office/officeart/2005/8/layout/hierarchy3"/>
    <dgm:cxn modelId="{609C2A2D-5C24-4E67-B2C4-9802BEFC0C5A}" type="presOf" srcId="{A3CEB856-FE64-4179-AF88-795329BC5D68}" destId="{F7DFEA74-B8BC-41CC-B60A-52A63A1C95ED}" srcOrd="0" destOrd="0" presId="urn:microsoft.com/office/officeart/2005/8/layout/hierarchy3"/>
    <dgm:cxn modelId="{AC686332-57BC-4C6D-BA2D-357A05B3FE73}" type="presOf" srcId="{69F158D2-FD2C-4CF5-87D4-8B93FE554131}" destId="{2D2F023A-28A2-4BF8-AA0F-8981B6D962C2}" srcOrd="0" destOrd="2" presId="urn:microsoft.com/office/officeart/2005/8/layout/hierarchy3"/>
    <dgm:cxn modelId="{9D154933-E0C3-492A-A380-523C5E3A5048}" srcId="{A3CEB856-FE64-4179-AF88-795329BC5D68}" destId="{2DDEB2F6-2625-46A3-B34D-336AF0BFC770}" srcOrd="1" destOrd="0" parTransId="{93731BB1-749F-453D-89C7-E818A9C8CD78}" sibTransId="{0E268273-F5FC-4100-85F1-63099B798675}"/>
    <dgm:cxn modelId="{C8264C39-7BC3-4941-8BBA-7406A367ED55}" type="presOf" srcId="{46874EC8-6839-4778-80AB-D4A9C66741EB}" destId="{7AA3AAAC-1A11-4BA7-B0A9-BC0373227539}" srcOrd="0" destOrd="0" presId="urn:microsoft.com/office/officeart/2005/8/layout/hierarchy3"/>
    <dgm:cxn modelId="{8E2E0C5E-FBD9-44D2-B6B0-83CC0FB4E53C}" srcId="{53F5A71F-9D35-49E0-8BC0-1E1F25389E74}" destId="{20BB072A-246B-4452-BFBB-42F71D6466EC}" srcOrd="0" destOrd="0" parTransId="{8A998342-E356-4E67-8E0E-60D85C5148A6}" sibTransId="{7B6D31FA-6AF5-4463-92ED-3911DBFE64AD}"/>
    <dgm:cxn modelId="{244F3B60-01A4-4D59-A5AE-1A7D1C91B1F6}" srcId="{E30E6DF8-5AF6-4BAF-BE96-58B0A2D2085A}" destId="{F0C26AD4-D440-48AF-8FC9-A23625D1C93E}" srcOrd="1" destOrd="0" parTransId="{93D0161E-DB85-4065-9809-37C3AF20925A}" sibTransId="{B21AA2B6-EF29-461E-A974-DBA7020CFC99}"/>
    <dgm:cxn modelId="{1B67EF61-6CCE-4FB3-8651-3F573587AC14}" srcId="{A0F157D8-3E40-4D1F-8F3F-BE89FCDA8AC6}" destId="{9EEB5ADA-FBE9-4196-98FE-B0992E71E0FE}" srcOrd="1" destOrd="0" parTransId="{99EFF343-B062-487A-A097-495805AC1C5A}" sibTransId="{50403AB6-89CC-4CFA-BB36-A74B98FE1C0D}"/>
    <dgm:cxn modelId="{D2DE3A42-F915-44F3-99D9-0EA0B9BCD948}" type="presOf" srcId="{20BB072A-246B-4452-BFBB-42F71D6466EC}" destId="{446650AE-2DF0-459E-AEF6-E89CCED57BA2}" srcOrd="0" destOrd="1" presId="urn:microsoft.com/office/officeart/2005/8/layout/hierarchy3"/>
    <dgm:cxn modelId="{8DAD5063-F3EB-4D21-A57C-A017CF3E11E2}" type="presOf" srcId="{7D138ED0-9287-46E4-B69A-452BE75F0E34}" destId="{E86C0E3A-0C16-41D4-B5EA-B43D42A7C942}" srcOrd="0" destOrd="1" presId="urn:microsoft.com/office/officeart/2005/8/layout/hierarchy3"/>
    <dgm:cxn modelId="{B970A564-94E2-4B2F-AF4A-602A8C92A414}" srcId="{A69201BE-046C-4F5C-A17B-18B2AB1489BD}" destId="{46874EC8-6839-4778-80AB-D4A9C66741EB}" srcOrd="2" destOrd="0" parTransId="{A8892522-ACC5-467D-A112-AB0849505381}" sibTransId="{ECF7CB82-CDF8-425F-A916-75BC0DAD0B92}"/>
    <dgm:cxn modelId="{A9C61348-D2FE-4FBB-A321-E27838410B32}" srcId="{324BF3FD-81A1-40F8-A050-9CBC3759C641}" destId="{983A05D6-27D0-4818-82EA-9028E86F6CE7}" srcOrd="1" destOrd="0" parTransId="{C99484FF-5D4C-4309-BCE4-38B0049B0A7F}" sibTransId="{09D305E3-20F2-4295-BD1C-5DB8A98F9F45}"/>
    <dgm:cxn modelId="{3817B168-D529-4DCC-BAB5-C1EC16264AFA}" type="presOf" srcId="{61B2A208-7B98-4630-BB3A-79DC2AE67FFA}" destId="{8FAF4A38-3AD4-4569-A5DC-4D0A2146EB27}" srcOrd="0" destOrd="0" presId="urn:microsoft.com/office/officeart/2005/8/layout/hierarchy3"/>
    <dgm:cxn modelId="{3EAC6949-7914-4062-9D8B-36A5D5446EB1}" srcId="{46874EC8-6839-4778-80AB-D4A9C66741EB}" destId="{324BF3FD-81A1-40F8-A050-9CBC3759C641}" srcOrd="1" destOrd="0" parTransId="{15EEEDBC-FCDA-4296-9CBA-3A1C8AE3573A}" sibTransId="{95CF297A-C5A9-4D18-8E72-B59F82FECB70}"/>
    <dgm:cxn modelId="{80E09B69-A95F-42DF-835F-CEE9876F94E5}" type="presOf" srcId="{E30E6DF8-5AF6-4BAF-BE96-58B0A2D2085A}" destId="{56B93DD1-9811-4FC7-ACE0-01A703A62673}" srcOrd="0" destOrd="0" presId="urn:microsoft.com/office/officeart/2005/8/layout/hierarchy3"/>
    <dgm:cxn modelId="{10C54B4A-CA3D-43A6-9CFE-4D5E2880627C}" type="presOf" srcId="{967AEE8A-EE31-44C7-A860-AC3B7D9B1751}" destId="{03D5D54C-78D0-4025-927A-94B95922490C}" srcOrd="0" destOrd="0" presId="urn:microsoft.com/office/officeart/2005/8/layout/hierarchy3"/>
    <dgm:cxn modelId="{7084354C-F9B5-428A-90D9-4F3CEB01CC04}" srcId="{96341724-0AC4-439E-B0B9-5F57BDA738A8}" destId="{7E4AF3EA-0CF7-49DB-8B64-433C2915C5C5}" srcOrd="0" destOrd="0" parTransId="{CC3D5404-0A8B-45F4-96A4-C02055D06D66}" sibTransId="{12E8EEA6-3BE4-490A-9FB1-65FB8CFB9E4A}"/>
    <dgm:cxn modelId="{EFC8F46D-EDEE-4D3B-8CF9-FC907330903E}" type="presOf" srcId="{00D735AF-8218-4747-81A5-2E6BB53D5D64}" destId="{93C90590-B20E-437A-9C9E-6165A51AD1DC}" srcOrd="0" destOrd="1" presId="urn:microsoft.com/office/officeart/2005/8/layout/hierarchy3"/>
    <dgm:cxn modelId="{1F82556E-DF26-4326-996B-FC8E9653AF01}" type="presOf" srcId="{99EFF343-B062-487A-A097-495805AC1C5A}" destId="{A1BEE9C7-1BE8-4B63-92BB-1D5283120685}" srcOrd="0" destOrd="0" presId="urn:microsoft.com/office/officeart/2005/8/layout/hierarchy3"/>
    <dgm:cxn modelId="{55CBB94F-DFA7-4E1A-87F3-2B1A63FBB795}" srcId="{46874EC8-6839-4778-80AB-D4A9C66741EB}" destId="{E30E6DF8-5AF6-4BAF-BE96-58B0A2D2085A}" srcOrd="0" destOrd="0" parTransId="{60583EF8-02DF-4301-A217-DB4E8C310545}" sibTransId="{17F4B9B3-7951-429F-A860-F2C0F7AD044F}"/>
    <dgm:cxn modelId="{0793EA53-F0A3-462D-9515-3388E347744E}" type="presOf" srcId="{9C961EFB-DB4B-43EC-9383-8C6F28371A89}" destId="{C9FA63C0-C6CE-4ECF-9CAE-533C2BFE583D}" srcOrd="1" destOrd="0" presId="urn:microsoft.com/office/officeart/2005/8/layout/hierarchy3"/>
    <dgm:cxn modelId="{F2863775-EFF8-4E77-BB2B-82DCDC972248}" type="presOf" srcId="{18518FDA-0C4F-4079-97AD-F19E29A4562C}" destId="{93C90590-B20E-437A-9C9E-6165A51AD1DC}" srcOrd="0" destOrd="0" presId="urn:microsoft.com/office/officeart/2005/8/layout/hierarchy3"/>
    <dgm:cxn modelId="{48AB5256-3CC9-4B30-956B-13DF262AB710}" type="presOf" srcId="{A69201BE-046C-4F5C-A17B-18B2AB1489BD}" destId="{425F6401-B8A4-4A49-A333-1B0D2FFBFB49}" srcOrd="0" destOrd="0" presId="urn:microsoft.com/office/officeart/2005/8/layout/hierarchy3"/>
    <dgm:cxn modelId="{B8FD7857-6311-46A7-AD9E-09A113234150}" type="presOf" srcId="{54E62868-8867-48EB-AC97-B41D98F25454}" destId="{C1AE69DE-AF8E-49FA-BAA9-DEA1CCEE553B}" srcOrd="0" destOrd="0" presId="urn:microsoft.com/office/officeart/2005/8/layout/hierarchy3"/>
    <dgm:cxn modelId="{98C12B58-4D86-4ECA-969E-9ADBA1003526}" type="presOf" srcId="{0CB59BF8-0833-4210-A15A-70258819DC60}" destId="{4F1A30A4-370F-44A2-B35E-5663ECEDA370}" srcOrd="0" destOrd="0" presId="urn:microsoft.com/office/officeart/2005/8/layout/hierarchy3"/>
    <dgm:cxn modelId="{E04D767A-85AE-45A6-901D-621C91C5E44C}" srcId="{9C961EFB-DB4B-43EC-9383-8C6F28371A89}" destId="{9A570062-04D3-4D92-AD47-BFAFD95FCDD9}" srcOrd="1" destOrd="0" parTransId="{A1DE5C6D-EF09-4DB8-B772-5491F9E63B90}" sibTransId="{2E2959C8-FC80-4C34-B494-4E231DDC46E0}"/>
    <dgm:cxn modelId="{ECBFA17A-EA13-4A9F-BD5C-23972359970A}" type="presOf" srcId="{7E4AF3EA-0CF7-49DB-8B64-433C2915C5C5}" destId="{DDBBEB44-3CA4-42AA-9253-3D8EAD7048EB}" srcOrd="0" destOrd="1" presId="urn:microsoft.com/office/officeart/2005/8/layout/hierarchy3"/>
    <dgm:cxn modelId="{35D4DD7B-A0EF-4F4F-9AEB-76914C14B7EE}" type="presOf" srcId="{7215AFEC-3700-4B1B-8E04-CDDE52821E3D}" destId="{78C6B8CB-B7B3-4C18-A80E-CCF8E271103E}" srcOrd="0" destOrd="0" presId="urn:microsoft.com/office/officeart/2005/8/layout/hierarchy3"/>
    <dgm:cxn modelId="{8F00D07E-D1AF-4C84-9F38-0331173BFC67}" type="presOf" srcId="{A0F157D8-3E40-4D1F-8F3F-BE89FCDA8AC6}" destId="{0FFD73F7-1680-4A01-84A7-556A035D8EAB}" srcOrd="0" destOrd="0" presId="urn:microsoft.com/office/officeart/2005/8/layout/hierarchy3"/>
    <dgm:cxn modelId="{77FAB881-E4D2-47DE-B660-F2A533A00BFE}" type="presOf" srcId="{F0C26AD4-D440-48AF-8FC9-A23625D1C93E}" destId="{56B93DD1-9811-4FC7-ACE0-01A703A62673}" srcOrd="0" destOrd="2" presId="urn:microsoft.com/office/officeart/2005/8/layout/hierarchy3"/>
    <dgm:cxn modelId="{3B9FB883-CA88-4017-A122-1AA1111129C2}" srcId="{96341724-0AC4-439E-B0B9-5F57BDA738A8}" destId="{F82AA989-4B1E-40F9-941E-16361292EDA4}" srcOrd="1" destOrd="0" parTransId="{461E87D8-7734-4293-B540-BE11FED321DE}" sibTransId="{69F66A4C-D6FD-47BF-8F2B-0731A45EF6F9}"/>
    <dgm:cxn modelId="{3F7EC483-850C-4486-A7E4-8E91AF49F4CF}" srcId="{A0F157D8-3E40-4D1F-8F3F-BE89FCDA8AC6}" destId="{96341724-0AC4-439E-B0B9-5F57BDA738A8}" srcOrd="2" destOrd="0" parTransId="{54E62868-8867-48EB-AC97-B41D98F25454}" sibTransId="{2773407B-9F3F-4EC6-9112-FED5D07A1268}"/>
    <dgm:cxn modelId="{A0AD2585-A939-4AAC-9042-1AA79655FBB0}" type="presOf" srcId="{F723D92D-7473-4BF0-92CA-9AE0E91DF88E}" destId="{75DB6723-8E0C-42FA-921B-5E0743B7A671}" srcOrd="0" destOrd="0" presId="urn:microsoft.com/office/officeart/2005/8/layout/hierarchy3"/>
    <dgm:cxn modelId="{25701287-E418-4A13-B92B-3A1E23C2692A}" srcId="{9C961EFB-DB4B-43EC-9383-8C6F28371A89}" destId="{5372C5D4-FEA9-41A3-9C0A-886F36AA071F}" srcOrd="0" destOrd="0" parTransId="{160950D9-FC0B-441E-BBB4-8A57CFC07B2B}" sibTransId="{204E207A-25BE-4143-B109-D95F00E1A59C}"/>
    <dgm:cxn modelId="{D2213D88-9877-4C74-8922-623D770A6193}" type="presOf" srcId="{F2C7372D-FDBE-4C11-B7BA-6D27E41D19AF}" destId="{7A41FFC4-6188-4551-A66A-55135F810E0A}" srcOrd="0" destOrd="0" presId="urn:microsoft.com/office/officeart/2005/8/layout/hierarchy3"/>
    <dgm:cxn modelId="{6918E488-1161-4A08-998F-2872770F1C94}" type="presOf" srcId="{2B204B08-776A-43A7-8A14-26C3EBCD9B02}" destId="{DB29F826-CFE0-429B-B7A5-1C36A2DED639}" srcOrd="0" destOrd="1" presId="urn:microsoft.com/office/officeart/2005/8/layout/hierarchy3"/>
    <dgm:cxn modelId="{F06B8A89-9801-4C08-B3C9-0C991BE58912}" srcId="{9EEB5ADA-FBE9-4196-98FE-B0992E71E0FE}" destId="{AFCBA921-C94C-4BBC-A459-59EBF347CB2C}" srcOrd="0" destOrd="0" parTransId="{4770D584-5963-475C-9837-11067A7EE92D}" sibTransId="{EE31DEC2-75CB-48CE-8A38-6F16E06A230B}"/>
    <dgm:cxn modelId="{BD77358C-14E4-42F2-A721-3C14FB8B545C}" type="presOf" srcId="{9EEB5ADA-FBE9-4196-98FE-B0992E71E0FE}" destId="{87F35433-0FB2-46F5-B817-079E95EA8DF2}" srcOrd="0" destOrd="0" presId="urn:microsoft.com/office/officeart/2005/8/layout/hierarchy3"/>
    <dgm:cxn modelId="{D4F6C690-A96B-4188-AC0F-76A6EF6D6911}" type="presOf" srcId="{A9B7012D-D6A7-40AD-981B-6E326501BC61}" destId="{EE6DED03-7D9A-4352-8674-AAB4BF714C67}" srcOrd="0" destOrd="0" presId="urn:microsoft.com/office/officeart/2005/8/layout/hierarchy3"/>
    <dgm:cxn modelId="{EA41FF91-6C94-4279-8033-55809D2806F9}" srcId="{9A570062-04D3-4D92-AD47-BFAFD95FCDD9}" destId="{2B204B08-776A-43A7-8A14-26C3EBCD9B02}" srcOrd="0" destOrd="0" parTransId="{73999548-71AC-46DA-804A-E534914CFC62}" sibTransId="{21B82971-B472-426A-A769-1DB70039C6E2}"/>
    <dgm:cxn modelId="{01AA5794-489A-4B96-B4C3-9E712C29FF18}" type="presOf" srcId="{784E033F-E9CF-4054-BE34-83CC58CEA3B5}" destId="{BEC28A3D-266F-4A45-90CE-022E506E92BE}" srcOrd="0" destOrd="0" presId="urn:microsoft.com/office/officeart/2005/8/layout/hierarchy3"/>
    <dgm:cxn modelId="{397B7997-3B7E-4F84-AC44-2AA2A751C03B}" type="presOf" srcId="{5372C5D4-FEA9-41A3-9C0A-886F36AA071F}" destId="{E86C0E3A-0C16-41D4-B5EA-B43D42A7C942}" srcOrd="0" destOrd="0" presId="urn:microsoft.com/office/officeart/2005/8/layout/hierarchy3"/>
    <dgm:cxn modelId="{3D4D729A-88D0-45AF-9096-BAEE2D4A2DBE}" srcId="{02C8CFA2-C354-4F7B-917A-3675312ACD8D}" destId="{61112302-2B7A-4CD1-B556-645B9BBF79E5}" srcOrd="0" destOrd="0" parTransId="{8508CF5C-AABB-485F-92A4-583BE8D5F249}" sibTransId="{7DFC9BA5-EC32-4046-829D-1ECBD31F8150}"/>
    <dgm:cxn modelId="{AC1C409D-62BD-408D-BD49-118597DEE3AF}" type="presOf" srcId="{28E459D0-AFD8-4239-B1F4-2F4E5CA6E90F}" destId="{715E66C9-407C-4905-959C-20ECD6AE2DD8}" srcOrd="0" destOrd="1" presId="urn:microsoft.com/office/officeart/2005/8/layout/hierarchy3"/>
    <dgm:cxn modelId="{58FCF49D-6DBF-4071-B07D-1680512284C4}" type="presOf" srcId="{F047E882-F5DA-45E2-A11F-240CD5347E2E}" destId="{DF99F8BC-3F17-4283-A148-49CA0C5543E7}" srcOrd="0" destOrd="0" presId="urn:microsoft.com/office/officeart/2005/8/layout/hierarchy3"/>
    <dgm:cxn modelId="{2506249E-B14B-4622-BB8C-6E5C5EA111E4}" srcId="{5372C5D4-FEA9-41A3-9C0A-886F36AA071F}" destId="{7D138ED0-9287-46E4-B69A-452BE75F0E34}" srcOrd="0" destOrd="0" parTransId="{FE058BC3-44D8-48B5-BD74-6B75F09CD417}" sibTransId="{A411F23A-59BD-4851-9923-705547779984}"/>
    <dgm:cxn modelId="{9C039F9E-53E7-43B7-ABB2-AF0489513BAA}" srcId="{A0F157D8-3E40-4D1F-8F3F-BE89FCDA8AC6}" destId="{F2C7372D-FDBE-4C11-B7BA-6D27E41D19AF}" srcOrd="3" destOrd="0" parTransId="{967AEE8A-EE31-44C7-A860-AC3B7D9B1751}" sibTransId="{90A94230-CF19-4A6A-950C-63EDB1885875}"/>
    <dgm:cxn modelId="{4F76CEA0-95EF-4320-ADE2-AB10D73D6173}" type="presOf" srcId="{46874EC8-6839-4778-80AB-D4A9C66741EB}" destId="{D5670BC5-1010-4DB6-9408-578AE382BCDA}" srcOrd="1" destOrd="0" presId="urn:microsoft.com/office/officeart/2005/8/layout/hierarchy3"/>
    <dgm:cxn modelId="{4C1123A1-ACBD-4BAE-8BF1-1D01A91E8E88}" srcId="{A0F157D8-3E40-4D1F-8F3F-BE89FCDA8AC6}" destId="{02C8CFA2-C354-4F7B-917A-3675312ACD8D}" srcOrd="0" destOrd="0" parTransId="{F723D92D-7473-4BF0-92CA-9AE0E91DF88E}" sibTransId="{36BE9EA3-6657-4162-89ED-6DF8691819E1}"/>
    <dgm:cxn modelId="{BD4E7AA1-EED0-4AFB-890C-E5EBE39BD58F}" type="presOf" srcId="{A0F157D8-3E40-4D1F-8F3F-BE89FCDA8AC6}" destId="{ECD4C925-9935-4ED9-BFDC-8B6AC9FE0D76}" srcOrd="1" destOrd="0" presId="urn:microsoft.com/office/officeart/2005/8/layout/hierarchy3"/>
    <dgm:cxn modelId="{EFFE59A5-4280-4161-BF69-65A1336F7C0C}" srcId="{02C8CFA2-C354-4F7B-917A-3675312ACD8D}" destId="{69F158D2-FD2C-4CF5-87D4-8B93FE554131}" srcOrd="1" destOrd="0" parTransId="{4C3532C2-CE6B-498A-9BB5-E2F47338A1D4}" sibTransId="{F2697594-D151-42D4-AAFE-12A1053D599B}"/>
    <dgm:cxn modelId="{BAB8C3A6-EF85-4114-885C-E100B6C050D8}" type="presOf" srcId="{60583EF8-02DF-4301-A217-DB4E8C310545}" destId="{FC9D819F-CC21-416C-8929-DD0EEFA9B595}" srcOrd="0" destOrd="0" presId="urn:microsoft.com/office/officeart/2005/8/layout/hierarchy3"/>
    <dgm:cxn modelId="{F653B8AB-99D1-4742-BD27-5972EAFAF515}" srcId="{46874EC8-6839-4778-80AB-D4A9C66741EB}" destId="{53F5A71F-9D35-49E0-8BC0-1E1F25389E74}" srcOrd="2" destOrd="0" parTransId="{27605985-CB2E-495B-A1F0-F675C4873D16}" sibTransId="{289294E9-C988-4465-B572-AC3B70E12D1F}"/>
    <dgm:cxn modelId="{618BB5AE-0A64-4BCD-BE2C-DB64E2B7C51D}" type="presOf" srcId="{160950D9-FC0B-441E-BBB4-8A57CFC07B2B}" destId="{AF2B4A73-6878-4DA3-AD84-9D34BD96C4EC}" srcOrd="0" destOrd="0" presId="urn:microsoft.com/office/officeart/2005/8/layout/hierarchy3"/>
    <dgm:cxn modelId="{DFEA26B0-6729-42BD-B86B-6E19901FDD91}" srcId="{324BF3FD-81A1-40F8-A050-9CBC3759C641}" destId="{28E459D0-AFD8-4239-B1F4-2F4E5CA6E90F}" srcOrd="0" destOrd="0" parTransId="{801F1EBC-C464-44F8-9624-7A54C9AA2FE9}" sibTransId="{F67F9D8C-BF9E-4E74-A7FB-B6CF07840AE0}"/>
    <dgm:cxn modelId="{D9DFC9B3-60D9-4049-9732-13C05BDC2B89}" srcId="{46874EC8-6839-4778-80AB-D4A9C66741EB}" destId="{7215AFEC-3700-4B1B-8E04-CDDE52821E3D}" srcOrd="3" destOrd="0" parTransId="{0CB59BF8-0833-4210-A15A-70258819DC60}" sibTransId="{1D43418E-DC0E-48FF-AFD4-2C57A3D1293C}"/>
    <dgm:cxn modelId="{DA9343BF-4B85-47C8-BC40-7545B90D3A13}" srcId="{02C8CFA2-C354-4F7B-917A-3675312ACD8D}" destId="{EFF4F903-F164-43A0-88A8-FE88B7959A2C}" srcOrd="2" destOrd="0" parTransId="{90C401E9-E88C-4BF1-B7B3-353EBC4A4167}" sibTransId="{16BAF82D-ADF4-4CFE-9892-A82EA32A49A7}"/>
    <dgm:cxn modelId="{230B0FC0-5B62-4FED-9A31-03CC25DA2ADE}" srcId="{7215AFEC-3700-4B1B-8E04-CDDE52821E3D}" destId="{65957900-4271-4167-A8B6-38C635FD69FF}" srcOrd="0" destOrd="0" parTransId="{EAE148BD-284C-4B60-B50F-6AAF6F11C97F}" sibTransId="{93456EB1-758B-48EE-907C-54D28B8E16FF}"/>
    <dgm:cxn modelId="{46BB9CC5-EADC-4C1A-B29B-C5AE0003FF93}" srcId="{9C961EFB-DB4B-43EC-9383-8C6F28371A89}" destId="{A3CEB856-FE64-4179-AF88-795329BC5D68}" srcOrd="2" destOrd="0" parTransId="{A9B7012D-D6A7-40AD-981B-6E326501BC61}" sibTransId="{9ED35FFE-B512-44B4-8A75-F03812A455F6}"/>
    <dgm:cxn modelId="{6F63CECC-C71D-44A6-841C-440E68AC606C}" type="presOf" srcId="{4FDB3FFD-EF59-484F-951B-942F32034BF4}" destId="{DB29F826-CFE0-429B-B7A5-1C36A2DED639}" srcOrd="0" destOrd="2" presId="urn:microsoft.com/office/officeart/2005/8/layout/hierarchy3"/>
    <dgm:cxn modelId="{6BB837CE-5ADD-4C0F-AB06-4B2B8F2CC182}" srcId="{9C961EFB-DB4B-43EC-9383-8C6F28371A89}" destId="{F047E882-F5DA-45E2-A11F-240CD5347E2E}" srcOrd="4" destOrd="0" parTransId="{61B2A208-7B98-4630-BB3A-79DC2AE67FFA}" sibTransId="{CAC4E945-8ECE-4780-BD1C-1BB2C096C264}"/>
    <dgm:cxn modelId="{D62767CF-C3F2-4497-B296-B4B6AA9E89E8}" srcId="{7215AFEC-3700-4B1B-8E04-CDDE52821E3D}" destId="{5FA74FDA-C894-4B85-BC5B-79B9B533E348}" srcOrd="1" destOrd="0" parTransId="{4E55CD7A-F485-4040-BF5B-832804F51019}" sibTransId="{1B430EE9-2D92-4182-8B94-93FFC46883F3}"/>
    <dgm:cxn modelId="{6A10C6D0-0816-4A37-B844-D951B7768B3C}" type="presOf" srcId="{96341724-0AC4-439E-B0B9-5F57BDA738A8}" destId="{DDBBEB44-3CA4-42AA-9253-3D8EAD7048EB}" srcOrd="0" destOrd="0" presId="urn:microsoft.com/office/officeart/2005/8/layout/hierarchy3"/>
    <dgm:cxn modelId="{D1DEC9D4-18A7-4597-A246-992EBC823D44}" type="presOf" srcId="{92AE512F-8182-42C3-B4B3-5BDBBDB068AB}" destId="{F7DFEA74-B8BC-41CC-B60A-52A63A1C95ED}" srcOrd="0" destOrd="1" presId="urn:microsoft.com/office/officeart/2005/8/layout/hierarchy3"/>
    <dgm:cxn modelId="{DEE662D5-65F4-4538-A2D7-9632D7A0073F}" srcId="{A3CEB856-FE64-4179-AF88-795329BC5D68}" destId="{92AE512F-8182-42C3-B4B3-5BDBBDB068AB}" srcOrd="0" destOrd="0" parTransId="{F49E2A2E-DF74-4642-9065-76E0EE308A2B}" sibTransId="{897BCB49-6FB0-40BE-94FA-F7067B14C67F}"/>
    <dgm:cxn modelId="{0D3345D5-A9F7-4464-9D18-63140CAF2A3F}" type="presOf" srcId="{9A570062-04D3-4D92-AD47-BFAFD95FCDD9}" destId="{DB29F826-CFE0-429B-B7A5-1C36A2DED639}" srcOrd="0" destOrd="0" presId="urn:microsoft.com/office/officeart/2005/8/layout/hierarchy3"/>
    <dgm:cxn modelId="{37E63EDA-D4D5-4E69-8E09-6EF148AD927C}" srcId="{A69201BE-046C-4F5C-A17B-18B2AB1489BD}" destId="{A0F157D8-3E40-4D1F-8F3F-BE89FCDA8AC6}" srcOrd="0" destOrd="0" parTransId="{226BF303-CF35-4C4D-9F66-E7517CA78597}" sibTransId="{B904661E-D6E6-44BE-87AF-7EBC7ABA8310}"/>
    <dgm:cxn modelId="{DABF3BDE-F408-400B-8740-D37B34310909}" type="presOf" srcId="{9C961EFB-DB4B-43EC-9383-8C6F28371A89}" destId="{2D02910E-22C8-47EE-B16B-2A3007791FFF}" srcOrd="0" destOrd="0" presId="urn:microsoft.com/office/officeart/2005/8/layout/hierarchy3"/>
    <dgm:cxn modelId="{B56ED8DF-BD94-4A9F-9345-CA2F859EF43C}" srcId="{A69201BE-046C-4F5C-A17B-18B2AB1489BD}" destId="{9C961EFB-DB4B-43EC-9383-8C6F28371A89}" srcOrd="1" destOrd="0" parTransId="{D96ECC84-9252-418A-94F6-9E6EFCD6A464}" sibTransId="{31ED3AA4-4FA0-446C-B501-9FE55D1E024E}"/>
    <dgm:cxn modelId="{95466EE7-3812-4153-87FB-808AFB0E1AA2}" type="presOf" srcId="{15EEEDBC-FCDA-4296-9CBA-3A1C8AE3573A}" destId="{E7A07CB1-3645-4AB7-98C6-44D23873AA60}" srcOrd="0" destOrd="0" presId="urn:microsoft.com/office/officeart/2005/8/layout/hierarchy3"/>
    <dgm:cxn modelId="{7F982FE9-5D02-42E4-875C-3BFD1E294B46}" srcId="{18518FDA-0C4F-4079-97AD-F19E29A4562C}" destId="{00D735AF-8218-4747-81A5-2E6BB53D5D64}" srcOrd="0" destOrd="0" parTransId="{85020E11-FCAC-4C2E-AE4B-D302CBD921D8}" sibTransId="{EDE83D9C-D662-4D8C-A5C5-D23EDAB7EBBF}"/>
    <dgm:cxn modelId="{324B84F4-21EB-43C2-AA2C-02E0E6116F26}" type="presOf" srcId="{61112302-2B7A-4CD1-B556-645B9BBF79E5}" destId="{2D2F023A-28A2-4BF8-AA0F-8981B6D962C2}" srcOrd="0" destOrd="1" presId="urn:microsoft.com/office/officeart/2005/8/layout/hierarchy3"/>
    <dgm:cxn modelId="{98D019F5-0646-453C-AE76-1F1A8640FD83}" type="presOf" srcId="{65957900-4271-4167-A8B6-38C635FD69FF}" destId="{78C6B8CB-B7B3-4C18-A80E-CCF8E271103E}" srcOrd="0" destOrd="1" presId="urn:microsoft.com/office/officeart/2005/8/layout/hierarchy3"/>
    <dgm:cxn modelId="{5771FAF8-B752-4C29-90C5-9F9C1CEBE708}" srcId="{9C961EFB-DB4B-43EC-9383-8C6F28371A89}" destId="{18518FDA-0C4F-4079-97AD-F19E29A4562C}" srcOrd="3" destOrd="0" parTransId="{784E033F-E9CF-4054-BE34-83CC58CEA3B5}" sibTransId="{F44C9249-4031-476F-8223-9F11EB552563}"/>
    <dgm:cxn modelId="{6FE407FB-F562-4548-AD3C-5C1593AE0D11}" type="presOf" srcId="{F82AA989-4B1E-40F9-941E-16361292EDA4}" destId="{DDBBEB44-3CA4-42AA-9253-3D8EAD7048EB}" srcOrd="0" destOrd="2" presId="urn:microsoft.com/office/officeart/2005/8/layout/hierarchy3"/>
    <dgm:cxn modelId="{854963FB-8800-40DF-951E-93C7EB4EEE13}" type="presOf" srcId="{5FA74FDA-C894-4B85-BC5B-79B9B533E348}" destId="{78C6B8CB-B7B3-4C18-A80E-CCF8E271103E}" srcOrd="0" destOrd="2" presId="urn:microsoft.com/office/officeart/2005/8/layout/hierarchy3"/>
    <dgm:cxn modelId="{5FED2AFC-C9FB-4E5B-A613-2BF3D066737A}" type="presOf" srcId="{983A05D6-27D0-4818-82EA-9028E86F6CE7}" destId="{715E66C9-407C-4905-959C-20ECD6AE2DD8}" srcOrd="0" destOrd="2" presId="urn:microsoft.com/office/officeart/2005/8/layout/hierarchy3"/>
    <dgm:cxn modelId="{6BD1DFFD-D4DB-475E-ABDA-502459A350A5}" type="presOf" srcId="{A90BBCAB-BD7B-4932-90E5-337395429890}" destId="{56B93DD1-9811-4FC7-ACE0-01A703A62673}" srcOrd="0" destOrd="1" presId="urn:microsoft.com/office/officeart/2005/8/layout/hierarchy3"/>
    <dgm:cxn modelId="{17BD5740-C6AC-4F29-8C37-A203577A6FCE}" type="presParOf" srcId="{425F6401-B8A4-4A49-A333-1B0D2FFBFB49}" destId="{5EDE3845-CE0A-4F5E-BDCB-3C9A86524096}" srcOrd="0" destOrd="0" presId="urn:microsoft.com/office/officeart/2005/8/layout/hierarchy3"/>
    <dgm:cxn modelId="{E14BEC63-80F8-424F-8264-F2052FD97255}" type="presParOf" srcId="{5EDE3845-CE0A-4F5E-BDCB-3C9A86524096}" destId="{12C87F8A-28F0-4C93-AED3-966D9F3F0ACF}" srcOrd="0" destOrd="0" presId="urn:microsoft.com/office/officeart/2005/8/layout/hierarchy3"/>
    <dgm:cxn modelId="{046F857B-89E1-4641-B486-5315623445AC}" type="presParOf" srcId="{12C87F8A-28F0-4C93-AED3-966D9F3F0ACF}" destId="{0FFD73F7-1680-4A01-84A7-556A035D8EAB}" srcOrd="0" destOrd="0" presId="urn:microsoft.com/office/officeart/2005/8/layout/hierarchy3"/>
    <dgm:cxn modelId="{07EB5D0D-8502-4990-9274-551CC351D6E4}" type="presParOf" srcId="{12C87F8A-28F0-4C93-AED3-966D9F3F0ACF}" destId="{ECD4C925-9935-4ED9-BFDC-8B6AC9FE0D76}" srcOrd="1" destOrd="0" presId="urn:microsoft.com/office/officeart/2005/8/layout/hierarchy3"/>
    <dgm:cxn modelId="{FE98FFC5-720B-412C-A03F-9FA23E0F6B48}" type="presParOf" srcId="{5EDE3845-CE0A-4F5E-BDCB-3C9A86524096}" destId="{AC379EBB-B78B-489D-9320-027CC298D107}" srcOrd="1" destOrd="0" presId="urn:microsoft.com/office/officeart/2005/8/layout/hierarchy3"/>
    <dgm:cxn modelId="{37E3C989-789B-4797-87C6-FC44E154C2FC}" type="presParOf" srcId="{AC379EBB-B78B-489D-9320-027CC298D107}" destId="{75DB6723-8E0C-42FA-921B-5E0743B7A671}" srcOrd="0" destOrd="0" presId="urn:microsoft.com/office/officeart/2005/8/layout/hierarchy3"/>
    <dgm:cxn modelId="{4E386852-1C10-4169-ADDF-0E38CB79475E}" type="presParOf" srcId="{AC379EBB-B78B-489D-9320-027CC298D107}" destId="{2D2F023A-28A2-4BF8-AA0F-8981B6D962C2}" srcOrd="1" destOrd="0" presId="urn:microsoft.com/office/officeart/2005/8/layout/hierarchy3"/>
    <dgm:cxn modelId="{B0EA812D-42B5-4DE5-8944-C7E3D0300B5C}" type="presParOf" srcId="{AC379EBB-B78B-489D-9320-027CC298D107}" destId="{A1BEE9C7-1BE8-4B63-92BB-1D5283120685}" srcOrd="2" destOrd="0" presId="urn:microsoft.com/office/officeart/2005/8/layout/hierarchy3"/>
    <dgm:cxn modelId="{6FD8F6F4-199B-49D2-8494-581607595588}" type="presParOf" srcId="{AC379EBB-B78B-489D-9320-027CC298D107}" destId="{87F35433-0FB2-46F5-B817-079E95EA8DF2}" srcOrd="3" destOrd="0" presId="urn:microsoft.com/office/officeart/2005/8/layout/hierarchy3"/>
    <dgm:cxn modelId="{E99F9E5D-32E0-4737-8D5D-7E165DE00AD5}" type="presParOf" srcId="{AC379EBB-B78B-489D-9320-027CC298D107}" destId="{C1AE69DE-AF8E-49FA-BAA9-DEA1CCEE553B}" srcOrd="4" destOrd="0" presId="urn:microsoft.com/office/officeart/2005/8/layout/hierarchy3"/>
    <dgm:cxn modelId="{83355E31-A203-42A0-9B8F-E71015AC4F19}" type="presParOf" srcId="{AC379EBB-B78B-489D-9320-027CC298D107}" destId="{DDBBEB44-3CA4-42AA-9253-3D8EAD7048EB}" srcOrd="5" destOrd="0" presId="urn:microsoft.com/office/officeart/2005/8/layout/hierarchy3"/>
    <dgm:cxn modelId="{3385DD4A-104F-477A-8661-EC9C4B1C6EC3}" type="presParOf" srcId="{AC379EBB-B78B-489D-9320-027CC298D107}" destId="{03D5D54C-78D0-4025-927A-94B95922490C}" srcOrd="6" destOrd="0" presId="urn:microsoft.com/office/officeart/2005/8/layout/hierarchy3"/>
    <dgm:cxn modelId="{F279D3DE-121C-47E0-9E20-4CE1F3EEB4E5}" type="presParOf" srcId="{AC379EBB-B78B-489D-9320-027CC298D107}" destId="{7A41FFC4-6188-4551-A66A-55135F810E0A}" srcOrd="7" destOrd="0" presId="urn:microsoft.com/office/officeart/2005/8/layout/hierarchy3"/>
    <dgm:cxn modelId="{425205C6-9C3C-41E4-A1B0-D779B0197346}" type="presParOf" srcId="{425F6401-B8A4-4A49-A333-1B0D2FFBFB49}" destId="{67DF32CB-799D-45FE-8D54-33FC7494395A}" srcOrd="1" destOrd="0" presId="urn:microsoft.com/office/officeart/2005/8/layout/hierarchy3"/>
    <dgm:cxn modelId="{ACBAA695-7BA4-4A81-8D5C-395006F35C91}" type="presParOf" srcId="{67DF32CB-799D-45FE-8D54-33FC7494395A}" destId="{584B8295-209B-418E-8E32-5A9016D6DCD6}" srcOrd="0" destOrd="0" presId="urn:microsoft.com/office/officeart/2005/8/layout/hierarchy3"/>
    <dgm:cxn modelId="{BFCB0454-8B2B-4D3F-8D63-2F9A3D31E8C9}" type="presParOf" srcId="{584B8295-209B-418E-8E32-5A9016D6DCD6}" destId="{2D02910E-22C8-47EE-B16B-2A3007791FFF}" srcOrd="0" destOrd="0" presId="urn:microsoft.com/office/officeart/2005/8/layout/hierarchy3"/>
    <dgm:cxn modelId="{C75686DF-F5CB-4DC9-95A2-74169758E3E9}" type="presParOf" srcId="{584B8295-209B-418E-8E32-5A9016D6DCD6}" destId="{C9FA63C0-C6CE-4ECF-9CAE-533C2BFE583D}" srcOrd="1" destOrd="0" presId="urn:microsoft.com/office/officeart/2005/8/layout/hierarchy3"/>
    <dgm:cxn modelId="{AFFD9D73-0DB8-4790-934D-4DCB9F004C0D}" type="presParOf" srcId="{67DF32CB-799D-45FE-8D54-33FC7494395A}" destId="{6F07B6B0-F424-42B5-BFF8-273FC64CCE4F}" srcOrd="1" destOrd="0" presId="urn:microsoft.com/office/officeart/2005/8/layout/hierarchy3"/>
    <dgm:cxn modelId="{7E4EA547-438A-4EC7-8417-317926F2424D}" type="presParOf" srcId="{6F07B6B0-F424-42B5-BFF8-273FC64CCE4F}" destId="{AF2B4A73-6878-4DA3-AD84-9D34BD96C4EC}" srcOrd="0" destOrd="0" presId="urn:microsoft.com/office/officeart/2005/8/layout/hierarchy3"/>
    <dgm:cxn modelId="{29862C5F-3893-447F-BAC7-1AA1F387AC55}" type="presParOf" srcId="{6F07B6B0-F424-42B5-BFF8-273FC64CCE4F}" destId="{E86C0E3A-0C16-41D4-B5EA-B43D42A7C942}" srcOrd="1" destOrd="0" presId="urn:microsoft.com/office/officeart/2005/8/layout/hierarchy3"/>
    <dgm:cxn modelId="{A4676F3B-CA6D-4BE4-915A-18262B549363}" type="presParOf" srcId="{6F07B6B0-F424-42B5-BFF8-273FC64CCE4F}" destId="{7E055A37-A63A-4C3B-947A-5E09DF7DD872}" srcOrd="2" destOrd="0" presId="urn:microsoft.com/office/officeart/2005/8/layout/hierarchy3"/>
    <dgm:cxn modelId="{045092AF-A56A-4471-B439-59E16BC5C1E8}" type="presParOf" srcId="{6F07B6B0-F424-42B5-BFF8-273FC64CCE4F}" destId="{DB29F826-CFE0-429B-B7A5-1C36A2DED639}" srcOrd="3" destOrd="0" presId="urn:microsoft.com/office/officeart/2005/8/layout/hierarchy3"/>
    <dgm:cxn modelId="{DEA5A901-8524-47C8-BC2B-D6BE6D9DE1E2}" type="presParOf" srcId="{6F07B6B0-F424-42B5-BFF8-273FC64CCE4F}" destId="{EE6DED03-7D9A-4352-8674-AAB4BF714C67}" srcOrd="4" destOrd="0" presId="urn:microsoft.com/office/officeart/2005/8/layout/hierarchy3"/>
    <dgm:cxn modelId="{5AF00CDB-2419-4B4A-9C0F-4C904A3AABF3}" type="presParOf" srcId="{6F07B6B0-F424-42B5-BFF8-273FC64CCE4F}" destId="{F7DFEA74-B8BC-41CC-B60A-52A63A1C95ED}" srcOrd="5" destOrd="0" presId="urn:microsoft.com/office/officeart/2005/8/layout/hierarchy3"/>
    <dgm:cxn modelId="{846790DC-54E7-4A52-86E6-E293B23DEEA7}" type="presParOf" srcId="{6F07B6B0-F424-42B5-BFF8-273FC64CCE4F}" destId="{BEC28A3D-266F-4A45-90CE-022E506E92BE}" srcOrd="6" destOrd="0" presId="urn:microsoft.com/office/officeart/2005/8/layout/hierarchy3"/>
    <dgm:cxn modelId="{AA6F6203-6A56-4716-9DB6-761726DB1BC5}" type="presParOf" srcId="{6F07B6B0-F424-42B5-BFF8-273FC64CCE4F}" destId="{93C90590-B20E-437A-9C9E-6165A51AD1DC}" srcOrd="7" destOrd="0" presId="urn:microsoft.com/office/officeart/2005/8/layout/hierarchy3"/>
    <dgm:cxn modelId="{33019426-383B-47E0-9ED5-BCB53E3978AD}" type="presParOf" srcId="{6F07B6B0-F424-42B5-BFF8-273FC64CCE4F}" destId="{8FAF4A38-3AD4-4569-A5DC-4D0A2146EB27}" srcOrd="8" destOrd="0" presId="urn:microsoft.com/office/officeart/2005/8/layout/hierarchy3"/>
    <dgm:cxn modelId="{DEE4CED0-BF37-44EE-B988-2D98CB69EB43}" type="presParOf" srcId="{6F07B6B0-F424-42B5-BFF8-273FC64CCE4F}" destId="{DF99F8BC-3F17-4283-A148-49CA0C5543E7}" srcOrd="9" destOrd="0" presId="urn:microsoft.com/office/officeart/2005/8/layout/hierarchy3"/>
    <dgm:cxn modelId="{269F9280-916C-4464-B8A6-421B2D88832B}" type="presParOf" srcId="{425F6401-B8A4-4A49-A333-1B0D2FFBFB49}" destId="{B86962D2-FC35-4EE3-9DB0-596C8CC7AB86}" srcOrd="2" destOrd="0" presId="urn:microsoft.com/office/officeart/2005/8/layout/hierarchy3"/>
    <dgm:cxn modelId="{FA74E7AC-067D-4DA7-9B3D-91FE516B2C5F}" type="presParOf" srcId="{B86962D2-FC35-4EE3-9DB0-596C8CC7AB86}" destId="{D7EA91D4-61E0-40A0-9CF9-856602CEC778}" srcOrd="0" destOrd="0" presId="urn:microsoft.com/office/officeart/2005/8/layout/hierarchy3"/>
    <dgm:cxn modelId="{F8BB84D3-8BC9-43F6-B8CE-CD19D94F1CC4}" type="presParOf" srcId="{D7EA91D4-61E0-40A0-9CF9-856602CEC778}" destId="{7AA3AAAC-1A11-4BA7-B0A9-BC0373227539}" srcOrd="0" destOrd="0" presId="urn:microsoft.com/office/officeart/2005/8/layout/hierarchy3"/>
    <dgm:cxn modelId="{92638B94-9782-4D8D-8D39-3708E4E64C6A}" type="presParOf" srcId="{D7EA91D4-61E0-40A0-9CF9-856602CEC778}" destId="{D5670BC5-1010-4DB6-9408-578AE382BCDA}" srcOrd="1" destOrd="0" presId="urn:microsoft.com/office/officeart/2005/8/layout/hierarchy3"/>
    <dgm:cxn modelId="{A5FA996B-D327-41FC-BDEC-84CC93814413}" type="presParOf" srcId="{B86962D2-FC35-4EE3-9DB0-596C8CC7AB86}" destId="{B85DC2C1-1163-44A2-B2B0-C75F77EF9206}" srcOrd="1" destOrd="0" presId="urn:microsoft.com/office/officeart/2005/8/layout/hierarchy3"/>
    <dgm:cxn modelId="{4438477D-6AB2-427A-A262-F1A67483A9F1}" type="presParOf" srcId="{B85DC2C1-1163-44A2-B2B0-C75F77EF9206}" destId="{FC9D819F-CC21-416C-8929-DD0EEFA9B595}" srcOrd="0" destOrd="0" presId="urn:microsoft.com/office/officeart/2005/8/layout/hierarchy3"/>
    <dgm:cxn modelId="{D70ED029-1675-44CD-BA93-6E37A91B9A17}" type="presParOf" srcId="{B85DC2C1-1163-44A2-B2B0-C75F77EF9206}" destId="{56B93DD1-9811-4FC7-ACE0-01A703A62673}" srcOrd="1" destOrd="0" presId="urn:microsoft.com/office/officeart/2005/8/layout/hierarchy3"/>
    <dgm:cxn modelId="{A9204755-E931-4C25-AA11-2B3042AB32F6}" type="presParOf" srcId="{B85DC2C1-1163-44A2-B2B0-C75F77EF9206}" destId="{E7A07CB1-3645-4AB7-98C6-44D23873AA60}" srcOrd="2" destOrd="0" presId="urn:microsoft.com/office/officeart/2005/8/layout/hierarchy3"/>
    <dgm:cxn modelId="{EFF9D74E-1A4A-4F80-AEC8-4A8E4769E1E2}" type="presParOf" srcId="{B85DC2C1-1163-44A2-B2B0-C75F77EF9206}" destId="{715E66C9-407C-4905-959C-20ECD6AE2DD8}" srcOrd="3" destOrd="0" presId="urn:microsoft.com/office/officeart/2005/8/layout/hierarchy3"/>
    <dgm:cxn modelId="{136B871E-F10C-4ACD-B407-E8E4510311D0}" type="presParOf" srcId="{B85DC2C1-1163-44A2-B2B0-C75F77EF9206}" destId="{23D625E8-03B2-4CD1-AEB8-FA6F0496FA8B}" srcOrd="4" destOrd="0" presId="urn:microsoft.com/office/officeart/2005/8/layout/hierarchy3"/>
    <dgm:cxn modelId="{6F8042B6-CAB7-4E8C-9D76-7BC3AC8605D3}" type="presParOf" srcId="{B85DC2C1-1163-44A2-B2B0-C75F77EF9206}" destId="{446650AE-2DF0-459E-AEF6-E89CCED57BA2}" srcOrd="5" destOrd="0" presId="urn:microsoft.com/office/officeart/2005/8/layout/hierarchy3"/>
    <dgm:cxn modelId="{36923E83-253A-4C25-AD8A-BBC4230955A2}" type="presParOf" srcId="{B85DC2C1-1163-44A2-B2B0-C75F77EF9206}" destId="{4F1A30A4-370F-44A2-B35E-5663ECEDA370}" srcOrd="6" destOrd="0" presId="urn:microsoft.com/office/officeart/2005/8/layout/hierarchy3"/>
    <dgm:cxn modelId="{AEF5B363-322D-47FB-8B7C-1BF177440031}" type="presParOf" srcId="{B85DC2C1-1163-44A2-B2B0-C75F77EF9206}" destId="{78C6B8CB-B7B3-4C18-A80E-CCF8E271103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D73F7-1680-4A01-84A7-556A035D8EAB}">
      <dsp:nvSpPr>
        <dsp:cNvPr id="0" name=""/>
        <dsp:cNvSpPr/>
      </dsp:nvSpPr>
      <dsp:spPr>
        <a:xfrm>
          <a:off x="59160" y="3130"/>
          <a:ext cx="3427187" cy="8056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Raises and Compensation</a:t>
          </a:r>
        </a:p>
      </dsp:txBody>
      <dsp:txXfrm>
        <a:off x="82757" y="26727"/>
        <a:ext cx="3379993" cy="758478"/>
      </dsp:txXfrm>
    </dsp:sp>
    <dsp:sp modelId="{75DB6723-8E0C-42FA-921B-5E0743B7A671}">
      <dsp:nvSpPr>
        <dsp:cNvPr id="0" name=""/>
        <dsp:cNvSpPr/>
      </dsp:nvSpPr>
      <dsp:spPr>
        <a:xfrm>
          <a:off x="401878" y="808803"/>
          <a:ext cx="342718" cy="604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254"/>
              </a:lnTo>
              <a:lnTo>
                <a:pt x="342718" y="60425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F023A-28A2-4BF8-AA0F-8981B6D962C2}">
      <dsp:nvSpPr>
        <dsp:cNvPr id="0" name=""/>
        <dsp:cNvSpPr/>
      </dsp:nvSpPr>
      <dsp:spPr>
        <a:xfrm>
          <a:off x="744597" y="1010221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Faculty/Staff Pay increases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7% over 2 years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4% in FY 23-24 retroactive to 7/1/23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3% in FY 24-25	</a:t>
          </a:r>
        </a:p>
      </dsp:txBody>
      <dsp:txXfrm>
        <a:off x="768194" y="1033818"/>
        <a:ext cx="2694555" cy="758478"/>
      </dsp:txXfrm>
    </dsp:sp>
    <dsp:sp modelId="{A1BEE9C7-1BE8-4B63-92BB-1D5283120685}">
      <dsp:nvSpPr>
        <dsp:cNvPr id="0" name=""/>
        <dsp:cNvSpPr/>
      </dsp:nvSpPr>
      <dsp:spPr>
        <a:xfrm>
          <a:off x="401878" y="808803"/>
          <a:ext cx="342718" cy="1611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1345"/>
              </a:lnTo>
              <a:lnTo>
                <a:pt x="342718" y="161134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35433-0FB2-46F5-B817-079E95EA8DF2}">
      <dsp:nvSpPr>
        <dsp:cNvPr id="0" name=""/>
        <dsp:cNvSpPr/>
      </dsp:nvSpPr>
      <dsp:spPr>
        <a:xfrm>
          <a:off x="744597" y="2017312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Faculty Recruitment and Retention Fund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$15M pool recurring for UNC system</a:t>
          </a:r>
        </a:p>
      </dsp:txBody>
      <dsp:txXfrm>
        <a:off x="768194" y="2040909"/>
        <a:ext cx="2694555" cy="758478"/>
      </dsp:txXfrm>
    </dsp:sp>
    <dsp:sp modelId="{C1AE69DE-AF8E-49FA-BAA9-DEA1CCEE553B}">
      <dsp:nvSpPr>
        <dsp:cNvPr id="0" name=""/>
        <dsp:cNvSpPr/>
      </dsp:nvSpPr>
      <dsp:spPr>
        <a:xfrm>
          <a:off x="401878" y="808803"/>
          <a:ext cx="342718" cy="2618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436"/>
              </a:lnTo>
              <a:lnTo>
                <a:pt x="342718" y="261843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BEB44-3CA4-42AA-9253-3D8EAD7048EB}">
      <dsp:nvSpPr>
        <dsp:cNvPr id="0" name=""/>
        <dsp:cNvSpPr/>
      </dsp:nvSpPr>
      <dsp:spPr>
        <a:xfrm>
          <a:off x="744597" y="3024403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Nursing Faculty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Additional salary increases up to 15% for nursing faculty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Increase starting pay by 10%</a:t>
          </a:r>
        </a:p>
      </dsp:txBody>
      <dsp:txXfrm>
        <a:off x="768194" y="3048000"/>
        <a:ext cx="2694555" cy="758478"/>
      </dsp:txXfrm>
    </dsp:sp>
    <dsp:sp modelId="{03D5D54C-78D0-4025-927A-94B95922490C}">
      <dsp:nvSpPr>
        <dsp:cNvPr id="0" name=""/>
        <dsp:cNvSpPr/>
      </dsp:nvSpPr>
      <dsp:spPr>
        <a:xfrm>
          <a:off x="401878" y="808803"/>
          <a:ext cx="342718" cy="3625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5527"/>
              </a:lnTo>
              <a:lnTo>
                <a:pt x="342718" y="362552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1FFC4-6188-4551-A66A-55135F810E0A}">
      <dsp:nvSpPr>
        <dsp:cNvPr id="0" name=""/>
        <dsp:cNvSpPr/>
      </dsp:nvSpPr>
      <dsp:spPr>
        <a:xfrm>
          <a:off x="744597" y="4031494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Awaiting guidance from State and UNC System about compensation-related actions</a:t>
          </a:r>
        </a:p>
      </dsp:txBody>
      <dsp:txXfrm>
        <a:off x="768194" y="4055091"/>
        <a:ext cx="2694555" cy="758478"/>
      </dsp:txXfrm>
    </dsp:sp>
    <dsp:sp modelId="{2D02910E-22C8-47EE-B16B-2A3007791FFF}">
      <dsp:nvSpPr>
        <dsp:cNvPr id="0" name=""/>
        <dsp:cNvSpPr/>
      </dsp:nvSpPr>
      <dsp:spPr>
        <a:xfrm>
          <a:off x="3889183" y="3130"/>
          <a:ext cx="3427187" cy="8056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Academics, Student Life &amp; Research</a:t>
          </a:r>
        </a:p>
      </dsp:txBody>
      <dsp:txXfrm>
        <a:off x="3912780" y="26727"/>
        <a:ext cx="3379993" cy="758478"/>
      </dsp:txXfrm>
    </dsp:sp>
    <dsp:sp modelId="{AF2B4A73-6878-4DA3-AD84-9D34BD96C4EC}">
      <dsp:nvSpPr>
        <dsp:cNvPr id="0" name=""/>
        <dsp:cNvSpPr/>
      </dsp:nvSpPr>
      <dsp:spPr>
        <a:xfrm>
          <a:off x="4231902" y="808803"/>
          <a:ext cx="342718" cy="604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254"/>
              </a:lnTo>
              <a:lnTo>
                <a:pt x="342718" y="60425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C0E3A-0C16-41D4-B5EA-B43D42A7C942}">
      <dsp:nvSpPr>
        <dsp:cNvPr id="0" name=""/>
        <dsp:cNvSpPr/>
      </dsp:nvSpPr>
      <dsp:spPr>
        <a:xfrm>
          <a:off x="4574621" y="1010221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Engineering NC’s Future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$5M for College of Engineering, CCI, and School of Data Science</a:t>
          </a:r>
        </a:p>
      </dsp:txBody>
      <dsp:txXfrm>
        <a:off x="4598218" y="1033818"/>
        <a:ext cx="2694555" cy="758478"/>
      </dsp:txXfrm>
    </dsp:sp>
    <dsp:sp modelId="{7E055A37-A63A-4C3B-947A-5E09DF7DD872}">
      <dsp:nvSpPr>
        <dsp:cNvPr id="0" name=""/>
        <dsp:cNvSpPr/>
      </dsp:nvSpPr>
      <dsp:spPr>
        <a:xfrm>
          <a:off x="4231902" y="808803"/>
          <a:ext cx="342718" cy="1611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1345"/>
              </a:lnTo>
              <a:lnTo>
                <a:pt x="342718" y="161134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9F826-CFE0-429B-B7A5-1C36A2DED639}">
      <dsp:nvSpPr>
        <dsp:cNvPr id="0" name=""/>
        <dsp:cNvSpPr/>
      </dsp:nvSpPr>
      <dsp:spPr>
        <a:xfrm>
          <a:off x="4574621" y="2017312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Esports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$1.5M for upfitting and equipping of Esports center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$250K for FY25 to support programming</a:t>
          </a:r>
        </a:p>
      </dsp:txBody>
      <dsp:txXfrm>
        <a:off x="4598218" y="2040909"/>
        <a:ext cx="2694555" cy="758478"/>
      </dsp:txXfrm>
    </dsp:sp>
    <dsp:sp modelId="{EE6DED03-7D9A-4352-8674-AAB4BF714C67}">
      <dsp:nvSpPr>
        <dsp:cNvPr id="0" name=""/>
        <dsp:cNvSpPr/>
      </dsp:nvSpPr>
      <dsp:spPr>
        <a:xfrm>
          <a:off x="4231902" y="808803"/>
          <a:ext cx="342718" cy="2618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436"/>
              </a:lnTo>
              <a:lnTo>
                <a:pt x="342718" y="261843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FEA74-B8BC-41CC-B60A-52A63A1C95ED}">
      <dsp:nvSpPr>
        <dsp:cNvPr id="0" name=""/>
        <dsp:cNvSpPr/>
      </dsp:nvSpPr>
      <dsp:spPr>
        <a:xfrm>
          <a:off x="4574621" y="3024403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Distinguished Professorship Endowment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$5M for 2 years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Match can only be used for STEM disciplines</a:t>
          </a:r>
        </a:p>
      </dsp:txBody>
      <dsp:txXfrm>
        <a:off x="4598218" y="3048000"/>
        <a:ext cx="2694555" cy="758478"/>
      </dsp:txXfrm>
    </dsp:sp>
    <dsp:sp modelId="{BEC28A3D-266F-4A45-90CE-022E506E92BE}">
      <dsp:nvSpPr>
        <dsp:cNvPr id="0" name=""/>
        <dsp:cNvSpPr/>
      </dsp:nvSpPr>
      <dsp:spPr>
        <a:xfrm>
          <a:off x="4231902" y="808803"/>
          <a:ext cx="342718" cy="3625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5527"/>
              </a:lnTo>
              <a:lnTo>
                <a:pt x="342718" y="362552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90590-B20E-437A-9C9E-6165A51AD1DC}">
      <dsp:nvSpPr>
        <dsp:cNvPr id="0" name=""/>
        <dsp:cNvSpPr/>
      </dsp:nvSpPr>
      <dsp:spPr>
        <a:xfrm>
          <a:off x="4574621" y="4031494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Healthcare Workforce Expansion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$15M to System for 2 years</a:t>
          </a:r>
        </a:p>
      </dsp:txBody>
      <dsp:txXfrm>
        <a:off x="4598218" y="4055091"/>
        <a:ext cx="2694555" cy="758478"/>
      </dsp:txXfrm>
    </dsp:sp>
    <dsp:sp modelId="{8FAF4A38-3AD4-4569-A5DC-4D0A2146EB27}">
      <dsp:nvSpPr>
        <dsp:cNvPr id="0" name=""/>
        <dsp:cNvSpPr/>
      </dsp:nvSpPr>
      <dsp:spPr>
        <a:xfrm>
          <a:off x="4231902" y="808803"/>
          <a:ext cx="342718" cy="4632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2618"/>
              </a:lnTo>
              <a:lnTo>
                <a:pt x="342718" y="463261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9F8BC-3F17-4283-A148-49CA0C5543E7}">
      <dsp:nvSpPr>
        <dsp:cNvPr id="0" name=""/>
        <dsp:cNvSpPr/>
      </dsp:nvSpPr>
      <dsp:spPr>
        <a:xfrm>
          <a:off x="4574621" y="5038585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Expansion of Data and Computer Science was </a:t>
          </a:r>
          <a:r>
            <a:rPr lang="en-US" sz="1200" kern="1200" dirty="0">
              <a:solidFill>
                <a:schemeClr val="tx1"/>
              </a:solidFill>
            </a:rPr>
            <a:t>NOT </a:t>
          </a:r>
          <a:r>
            <a:rPr lang="en-US" sz="1200" kern="1200" dirty="0"/>
            <a:t>funded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Top priority for 2024 session</a:t>
          </a:r>
        </a:p>
      </dsp:txBody>
      <dsp:txXfrm>
        <a:off x="4598218" y="5062182"/>
        <a:ext cx="2694555" cy="758478"/>
      </dsp:txXfrm>
    </dsp:sp>
    <dsp:sp modelId="{7AA3AAAC-1A11-4BA7-B0A9-BC0373227539}">
      <dsp:nvSpPr>
        <dsp:cNvPr id="0" name=""/>
        <dsp:cNvSpPr/>
      </dsp:nvSpPr>
      <dsp:spPr>
        <a:xfrm>
          <a:off x="7719207" y="3130"/>
          <a:ext cx="3427187" cy="8056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Facilities &amp; Athletics</a:t>
          </a:r>
        </a:p>
      </dsp:txBody>
      <dsp:txXfrm>
        <a:off x="7742804" y="26727"/>
        <a:ext cx="3379993" cy="758478"/>
      </dsp:txXfrm>
    </dsp:sp>
    <dsp:sp modelId="{FC9D819F-CC21-416C-8929-DD0EEFA9B595}">
      <dsp:nvSpPr>
        <dsp:cNvPr id="0" name=""/>
        <dsp:cNvSpPr/>
      </dsp:nvSpPr>
      <dsp:spPr>
        <a:xfrm>
          <a:off x="8061926" y="808803"/>
          <a:ext cx="342718" cy="604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254"/>
              </a:lnTo>
              <a:lnTo>
                <a:pt x="342718" y="60425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93DD1-9811-4FC7-ACE0-01A703A62673}">
      <dsp:nvSpPr>
        <dsp:cNvPr id="0" name=""/>
        <dsp:cNvSpPr/>
      </dsp:nvSpPr>
      <dsp:spPr>
        <a:xfrm>
          <a:off x="8404644" y="1010221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Smith Hall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$3.6M for planning and design of Smith Hall renovation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Home to Engineering Technology &amp; Construction Management Programs	</a:t>
          </a:r>
        </a:p>
      </dsp:txBody>
      <dsp:txXfrm>
        <a:off x="8428241" y="1033818"/>
        <a:ext cx="2694555" cy="758478"/>
      </dsp:txXfrm>
    </dsp:sp>
    <dsp:sp modelId="{E7A07CB1-3645-4AB7-98C6-44D23873AA60}">
      <dsp:nvSpPr>
        <dsp:cNvPr id="0" name=""/>
        <dsp:cNvSpPr/>
      </dsp:nvSpPr>
      <dsp:spPr>
        <a:xfrm>
          <a:off x="8061926" y="808803"/>
          <a:ext cx="342718" cy="1611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1345"/>
              </a:lnTo>
              <a:lnTo>
                <a:pt x="342718" y="161134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E66C9-407C-4905-959C-20ECD6AE2DD8}">
      <dsp:nvSpPr>
        <dsp:cNvPr id="0" name=""/>
        <dsp:cNvSpPr/>
      </dsp:nvSpPr>
      <dsp:spPr>
        <a:xfrm>
          <a:off x="8404644" y="2017312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R&amp;R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$530M to UNC System for overall facilities repair &amp; renovations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BOG to determine allotment to institutions</a:t>
          </a:r>
        </a:p>
      </dsp:txBody>
      <dsp:txXfrm>
        <a:off x="8428241" y="2040909"/>
        <a:ext cx="2694555" cy="758478"/>
      </dsp:txXfrm>
    </dsp:sp>
    <dsp:sp modelId="{23D625E8-03B2-4CD1-AEB8-FA6F0496FA8B}">
      <dsp:nvSpPr>
        <dsp:cNvPr id="0" name=""/>
        <dsp:cNvSpPr/>
      </dsp:nvSpPr>
      <dsp:spPr>
        <a:xfrm>
          <a:off x="8061926" y="808803"/>
          <a:ext cx="342718" cy="2618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436"/>
              </a:lnTo>
              <a:lnTo>
                <a:pt x="342718" y="261843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650AE-2DF0-459E-AEF6-E89CCED57BA2}">
      <dsp:nvSpPr>
        <dsp:cNvPr id="0" name=""/>
        <dsp:cNvSpPr/>
      </dsp:nvSpPr>
      <dsp:spPr>
        <a:xfrm>
          <a:off x="8404644" y="3024403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Wagering Receipts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$1.165M in expected sports and horse wagering to be allocated to Charlotte Athletics</a:t>
          </a:r>
        </a:p>
      </dsp:txBody>
      <dsp:txXfrm>
        <a:off x="8428241" y="3048000"/>
        <a:ext cx="2694555" cy="758478"/>
      </dsp:txXfrm>
    </dsp:sp>
    <dsp:sp modelId="{4F1A30A4-370F-44A2-B35E-5663ECEDA370}">
      <dsp:nvSpPr>
        <dsp:cNvPr id="0" name=""/>
        <dsp:cNvSpPr/>
      </dsp:nvSpPr>
      <dsp:spPr>
        <a:xfrm>
          <a:off x="8061926" y="808803"/>
          <a:ext cx="342718" cy="3625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5527"/>
              </a:lnTo>
              <a:lnTo>
                <a:pt x="342718" y="362552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6B8CB-B7B3-4C18-A80E-CCF8E271103E}">
      <dsp:nvSpPr>
        <dsp:cNvPr id="0" name=""/>
        <dsp:cNvSpPr/>
      </dsp:nvSpPr>
      <dsp:spPr>
        <a:xfrm>
          <a:off x="8404644" y="4031494"/>
          <a:ext cx="2741749" cy="80567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Stadium Improvements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$25M/two years for expansion and improvements at Jerry Richardson Stadium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Matches private gift to support project</a:t>
          </a:r>
        </a:p>
      </dsp:txBody>
      <dsp:txXfrm>
        <a:off x="8428241" y="4055091"/>
        <a:ext cx="2694555" cy="758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BBA10BD-C71A-4877-9535-8C79C1A007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325874"/>
              </p:ext>
            </p:extLst>
          </p:nvPr>
        </p:nvGraphicFramePr>
        <p:xfrm>
          <a:off x="490451" y="786166"/>
          <a:ext cx="11205555" cy="5847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228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Shari Dunn</dc:creator>
  <cp:lastModifiedBy>Matt Wyse</cp:lastModifiedBy>
  <cp:revision>11</cp:revision>
  <cp:lastPrinted>2023-09-22T16:28:59Z</cp:lastPrinted>
  <dcterms:modified xsi:type="dcterms:W3CDTF">2023-09-28T15:15:52Z</dcterms:modified>
</cp:coreProperties>
</file>