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embeddedFontLst>
    <p:embeddedFont>
      <p:font typeface="Oswald" pitchFamily="2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ZUBDyJvcV2sPXSfDWxAHGQh4T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1b2aa2fcd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g2c1b2aa2fcd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c1d3f9ac3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g2c1d3f9ac3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c1b2aa2fcd_0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g2c1b2aa2fcd_0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c1b2aa2fcd_0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0" name="Google Shape;100;g2c1b2aa2fcd_0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c1b2aa2fcd_0_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6" name="Google Shape;106;g2c1b2aa2fcd_0_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1b2aa2fcd_0_3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2" name="Google Shape;112;g2c1b2aa2fcd_0_3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c1b2aa2fcd_0_198"/>
          <p:cNvSpPr txBox="1"/>
          <p:nvPr/>
        </p:nvSpPr>
        <p:spPr>
          <a:xfrm>
            <a:off x="415645" y="767468"/>
            <a:ext cx="8312700" cy="29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6200" b="0" i="0" u="none" strike="noStrike" cap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Assessing Faculty Development Needs:</a:t>
            </a:r>
            <a:endParaRPr sz="6200" b="0" i="0" u="none" strike="noStrike" cap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endParaRPr sz="6200" b="0" i="0" u="none" strike="noStrike" cap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5" name="Google Shape;85;g2c1b2aa2fcd_0_198"/>
          <p:cNvSpPr txBox="1"/>
          <p:nvPr/>
        </p:nvSpPr>
        <p:spPr>
          <a:xfrm>
            <a:off x="1662700" y="3110425"/>
            <a:ext cx="69198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Research </a:t>
            </a:r>
            <a:r>
              <a:rPr lang="en-US" sz="3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Informing the Potential Proposal of a </a:t>
            </a:r>
            <a:r>
              <a:rPr lang="en-US"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Junior F</a:t>
            </a:r>
            <a:r>
              <a:rPr lang="en-US" sz="3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aculty Leadership Development Program </a:t>
            </a:r>
            <a:endParaRPr sz="3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c1d3f9ac3a_1_0"/>
          <p:cNvSpPr txBox="1"/>
          <p:nvPr/>
        </p:nvSpPr>
        <p:spPr>
          <a:xfrm>
            <a:off x="1906249" y="558400"/>
            <a:ext cx="64704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Recent trend</a:t>
            </a:r>
            <a:endParaRPr sz="5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c1d3f9ac3a_1_0"/>
          <p:cNvSpPr txBox="1"/>
          <p:nvPr/>
        </p:nvSpPr>
        <p:spPr>
          <a:xfrm>
            <a:off x="1620925" y="1736450"/>
            <a:ext cx="7035300" cy="46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Junior faculty 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increasingly come to job with little or no prior experience with governance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often do not develop this experience prior to promotion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struggle to participate and lead effectively in governance after promotion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c1b2aa2fcd_0_279"/>
          <p:cNvSpPr txBox="1"/>
          <p:nvPr/>
        </p:nvSpPr>
        <p:spPr>
          <a:xfrm>
            <a:off x="1906249" y="558400"/>
            <a:ext cx="64704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en-US" sz="5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Needs Assessment</a:t>
            </a:r>
            <a:endParaRPr sz="5000" b="0" i="0" u="none" strike="noStrike" cap="none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7" name="Google Shape;97;g2c1b2aa2fcd_0_279"/>
          <p:cNvSpPr txBox="1"/>
          <p:nvPr/>
        </p:nvSpPr>
        <p:spPr>
          <a:xfrm>
            <a:off x="1508600" y="1844100"/>
            <a:ext cx="7361100" cy="42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we currently doing to support and reward 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skilled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participation and (eventual) leadership in shared governance 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junior faculty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should we keep doing, stop doing, and start doing? 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…so that junior faculty have the knowledge, skills and abilities to contribute effectively 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c1b2aa2fcd_0_293"/>
          <p:cNvSpPr txBox="1"/>
          <p:nvPr/>
        </p:nvSpPr>
        <p:spPr>
          <a:xfrm>
            <a:off x="1906249" y="558400"/>
            <a:ext cx="64704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A Needs Assessment</a:t>
            </a:r>
            <a:endParaRPr sz="5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c1b2aa2fcd_0_293"/>
          <p:cNvSpPr txBox="1"/>
          <p:nvPr/>
        </p:nvSpPr>
        <p:spPr>
          <a:xfrm>
            <a:off x="1620925" y="1736450"/>
            <a:ext cx="7381500" cy="35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000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gaps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if any, in junior faculty </a:t>
            </a:r>
            <a:r>
              <a:rPr lang="en-US" sz="2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knowledge, skills, and abilities 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related to shared governance?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a leadership development program needed?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ow, if needed, should a program be structured and delivered in a faculty-centered way?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c1b2aa2fcd_0_330"/>
          <p:cNvSpPr txBox="1"/>
          <p:nvPr/>
        </p:nvSpPr>
        <p:spPr>
          <a:xfrm>
            <a:off x="431175" y="558400"/>
            <a:ext cx="80601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Timeline</a:t>
            </a:r>
            <a:r>
              <a:rPr lang="en-US" sz="5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of the Needs Assessment</a:t>
            </a:r>
            <a:endParaRPr sz="5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2c1b2aa2fcd_0_330"/>
          <p:cNvSpPr txBox="1"/>
          <p:nvPr/>
        </p:nvSpPr>
        <p:spPr>
          <a:xfrm>
            <a:off x="925424" y="1670105"/>
            <a:ext cx="6470400" cy="35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Phase 1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 March - </a:t>
            </a:r>
            <a:r>
              <a:rPr lang="en-US" sz="27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 2024</a:t>
            </a:r>
            <a:endParaRPr sz="27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interviews (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Phase 2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7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Fall 2024</a:t>
            </a:r>
            <a:endParaRPr sz="27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interviews (voluntary)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analysis of interviews→survey of faculty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report and recommendations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c1b2aa2fcd_0_335"/>
          <p:cNvSpPr txBox="1"/>
          <p:nvPr/>
        </p:nvSpPr>
        <p:spPr>
          <a:xfrm>
            <a:off x="431175" y="558400"/>
            <a:ext cx="80601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5000" b="0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What We Need</a:t>
            </a:r>
            <a:endParaRPr sz="5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g2c1b2aa2fcd_0_335"/>
          <p:cNvSpPr txBox="1"/>
          <p:nvPr/>
        </p:nvSpPr>
        <p:spPr>
          <a:xfrm>
            <a:off x="925425" y="1656300"/>
            <a:ext cx="7097400" cy="217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</a:t>
            </a:r>
            <a:r>
              <a:rPr lang="en-US" sz="270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AA </a:t>
            </a: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✅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Permission, promotion from college leaders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Char char="-"/>
            </a:pP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Voluntary, 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confidential </a:t>
            </a:r>
            <a:r>
              <a:rPr lang="en-US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input from faculty</a:t>
            </a:r>
            <a:r>
              <a:rPr lang="en-US"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Oswald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Matt</cp:lastModifiedBy>
  <cp:revision>1</cp:revision>
  <dcterms:created xsi:type="dcterms:W3CDTF">2021-09-20T15:23:23Z</dcterms:created>
  <dcterms:modified xsi:type="dcterms:W3CDTF">2024-04-23T21:40:13Z</dcterms:modified>
</cp:coreProperties>
</file>