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65" r:id="rId4"/>
    <p:sldId id="266" r:id="rId5"/>
    <p:sldId id="268" r:id="rId6"/>
    <p:sldId id="269" r:id="rId7"/>
    <p:sldId id="267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C2CAC-969A-0847-92B6-2978030BDFA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4DFE9-0784-3E4E-94E5-A40F1185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6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F00D9AA1-A0FD-6628-9D98-6D7F54309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48EFCA3B-6B5A-9815-E299-8521237F06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29C7280E-4AF5-0148-5306-6B498826EC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41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336AB380-57DA-35BF-563E-7FA3A6693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>
            <a:extLst>
              <a:ext uri="{FF2B5EF4-FFF2-40B4-BE49-F238E27FC236}">
                <a16:creationId xmlns:a16="http://schemas.microsoft.com/office/drawing/2014/main" id="{B6A92189-72F3-624C-5987-0C02257F1C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>
            <a:extLst>
              <a:ext uri="{FF2B5EF4-FFF2-40B4-BE49-F238E27FC236}">
                <a16:creationId xmlns:a16="http://schemas.microsoft.com/office/drawing/2014/main" id="{5C05C660-5B55-C8F0-415E-763CA4EBEE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838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EF73E877-8DBE-5BFD-1341-827CD129F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>
            <a:extLst>
              <a:ext uri="{FF2B5EF4-FFF2-40B4-BE49-F238E27FC236}">
                <a16:creationId xmlns:a16="http://schemas.microsoft.com/office/drawing/2014/main" id="{D5B2B177-C31E-28F0-C112-6AF3C3C0B0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>
            <a:extLst>
              <a:ext uri="{FF2B5EF4-FFF2-40B4-BE49-F238E27FC236}">
                <a16:creationId xmlns:a16="http://schemas.microsoft.com/office/drawing/2014/main" id="{44B4FF4B-3907-15FA-3179-50F5A81AA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594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EF73E877-8DBE-5BFD-1341-827CD129F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>
            <a:extLst>
              <a:ext uri="{FF2B5EF4-FFF2-40B4-BE49-F238E27FC236}">
                <a16:creationId xmlns:a16="http://schemas.microsoft.com/office/drawing/2014/main" id="{D5B2B177-C31E-28F0-C112-6AF3C3C0B0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>
            <a:extLst>
              <a:ext uri="{FF2B5EF4-FFF2-40B4-BE49-F238E27FC236}">
                <a16:creationId xmlns:a16="http://schemas.microsoft.com/office/drawing/2014/main" id="{44B4FF4B-3907-15FA-3179-50F5A81AA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07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EF73E877-8DBE-5BFD-1341-827CD129F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>
            <a:extLst>
              <a:ext uri="{FF2B5EF4-FFF2-40B4-BE49-F238E27FC236}">
                <a16:creationId xmlns:a16="http://schemas.microsoft.com/office/drawing/2014/main" id="{D5B2B177-C31E-28F0-C112-6AF3C3C0B0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>
            <a:extLst>
              <a:ext uri="{FF2B5EF4-FFF2-40B4-BE49-F238E27FC236}">
                <a16:creationId xmlns:a16="http://schemas.microsoft.com/office/drawing/2014/main" id="{44B4FF4B-3907-15FA-3179-50F5A81AA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43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EF73E877-8DBE-5BFD-1341-827CD129F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>
            <a:extLst>
              <a:ext uri="{FF2B5EF4-FFF2-40B4-BE49-F238E27FC236}">
                <a16:creationId xmlns:a16="http://schemas.microsoft.com/office/drawing/2014/main" id="{D5B2B177-C31E-28F0-C112-6AF3C3C0B0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>
            <a:extLst>
              <a:ext uri="{FF2B5EF4-FFF2-40B4-BE49-F238E27FC236}">
                <a16:creationId xmlns:a16="http://schemas.microsoft.com/office/drawing/2014/main" id="{44B4FF4B-3907-15FA-3179-50F5A81AA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1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EF73E877-8DBE-5BFD-1341-827CD129F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>
            <a:extLst>
              <a:ext uri="{FF2B5EF4-FFF2-40B4-BE49-F238E27FC236}">
                <a16:creationId xmlns:a16="http://schemas.microsoft.com/office/drawing/2014/main" id="{D5B2B177-C31E-28F0-C112-6AF3C3C0B0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>
            <a:extLst>
              <a:ext uri="{FF2B5EF4-FFF2-40B4-BE49-F238E27FC236}">
                <a16:creationId xmlns:a16="http://schemas.microsoft.com/office/drawing/2014/main" id="{44B4FF4B-3907-15FA-3179-50F5A81AA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253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EF73E877-8DBE-5BFD-1341-827CD129F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>
            <a:extLst>
              <a:ext uri="{FF2B5EF4-FFF2-40B4-BE49-F238E27FC236}">
                <a16:creationId xmlns:a16="http://schemas.microsoft.com/office/drawing/2014/main" id="{D5B2B177-C31E-28F0-C112-6AF3C3C0B0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>
            <a:extLst>
              <a:ext uri="{FF2B5EF4-FFF2-40B4-BE49-F238E27FC236}">
                <a16:creationId xmlns:a16="http://schemas.microsoft.com/office/drawing/2014/main" id="{44B4FF4B-3907-15FA-3179-50F5A81AA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200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C38D-8EA9-9D91-DD7B-DAFA6EA50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D6F23-BE11-5D59-9642-6928A572B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4EA6B-7F88-34EF-3E5E-63F171C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9422-7366-8347-B8D7-B37EDFC5D5A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F2CA4-9522-0464-D2F7-7569032D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91CE9-92EA-38B4-EE02-C91D12EA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EED-1749-F74C-9AE8-3F34D06C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E386-277A-5709-DD9C-2D23E463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DDC34-5F7A-C808-66BC-75D6F3C26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4F3B6-15AE-5A4A-2F7F-3E8027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9422-7366-8347-B8D7-B37EDFC5D5A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4CE49-A8E3-4368-7EFF-451E5E53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AA7D5-38FB-7A9E-4CC1-C85B071A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EED-1749-F74C-9AE8-3F34D06C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D99C57-DB10-CF68-8959-1EAD7C3CA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C218B-B0C9-A065-17F8-737C0CD52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D8462-5E12-C2BE-34A5-ECEB942A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9422-7366-8347-B8D7-B37EDFC5D5A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31B0A-5177-B6E7-D56A-2CCAF708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34EC4-E549-2B68-B0C9-7D83F75B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EED-1749-F74C-9AE8-3F34D06C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8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ED609-BDF8-7986-A318-5DC1F2B5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9CA9C-319D-0B4E-A200-844635B7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DE0F4-05DC-7664-451D-2807AA5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9422-7366-8347-B8D7-B37EDFC5D5A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F1C92-F99F-715E-2E50-B4373502C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6AEA5-2013-1994-3D48-5CE39451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EED-1749-F74C-9AE8-3F34D06C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7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F3E3E-930E-6F84-28E9-004B4CC6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3D0FA-7B1E-7603-4CE8-77CC29A3F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FC83F-B848-19A7-B47E-6163DC67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9422-7366-8347-B8D7-B37EDFC5D5A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E70BD-804F-19C0-6B77-87940476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E7344-0201-0DCD-BA9D-A8CAB892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EED-1749-F74C-9AE8-3F34D06C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7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FEFE-93B1-9A3C-5DCA-B09F711C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C8A30-1323-8183-8992-99B8B0836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AF04E-346E-FCD2-01CA-E65EF0622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304EB-8D3D-0ECF-773B-3B0EAB34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9422-7366-8347-B8D7-B37EDFC5D5A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E06D6-1727-67F7-C6C4-188E15F2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84FD3-0404-DEC8-D637-B37BF5FA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EED-1749-F74C-9AE8-3F34D06C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8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8B77C-2C5A-AEAC-5E9A-47F37079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9EBBC-E7FB-430B-11D1-99D772974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9913C-0D0E-327C-4854-AE716358D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2D63C-DFDD-A8C0-707C-F40FE9FE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34C9D-D15B-E911-6716-35D0B4097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2D711-5D44-3FBF-8ED9-06D14165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9422-7366-8347-B8D7-B37EDFC5D5A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A44EB9-DA17-DDF1-0666-3FC6CCBB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26410-DB6F-BF8A-46F4-9B4F7380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EED-1749-F74C-9AE8-3F34D06C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0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04D4-86C0-A4CF-D9ED-690E22E6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1D44C-2975-9F63-5322-D0539FDA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9422-7366-8347-B8D7-B37EDFC5D5A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DC124-EA13-B677-C064-0F77EAB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4BBDE-28F4-E7A1-E31F-F5090D52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EED-1749-F74C-9AE8-3F34D06C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AFEC5-0807-B97A-AB52-AA63F255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9422-7366-8347-B8D7-B37EDFC5D5A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E9CD8-E48F-4091-308F-15900016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1D0E0-FB2D-4FC4-8A9F-EA3AE8B5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EED-1749-F74C-9AE8-3F34D06C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1233-AACE-2146-C732-B0BC6000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ABDBE-1775-6337-23F6-60ADB76E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D8CF6-D0CC-A62E-E5CF-C7A25C109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B9BE2-FE0C-E2A6-41D5-5AC54A7D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9422-7366-8347-B8D7-B37EDFC5D5A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4887D-4C00-E43A-0F5E-A782A12D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A9280-08AD-7737-DFC1-B22B5BF2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EED-1749-F74C-9AE8-3F34D06C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5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0DAD-B01B-7B07-496A-AB43F79C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0D251-4176-1A74-4B61-FF03B025C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A1C32-5852-AB64-6A5D-617F87061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95EFD-15BA-2B14-800F-78A6D400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9422-7366-8347-B8D7-B37EDFC5D5A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8EAB7-ECF3-45DC-5586-C362845A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409BE-FF2D-5724-D096-448DCE73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EED-1749-F74C-9AE8-3F34D06C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6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54C38-E8CE-E011-E7B7-C5C106466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74B02-27E7-FC37-50E6-729A98DB4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75927-DFAC-114F-148C-7A50DD71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9422-7366-8347-B8D7-B37EDFC5D5A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ED0E4-B0A3-5AA1-4A23-F41039A8D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C5C40-4252-2B47-951E-365EB2A3D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7AEED-1749-F74C-9AE8-3F34D06C7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E99BAFC0-F62A-F406-77A1-BF37DC615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>
            <a:extLst>
              <a:ext uri="{FF2B5EF4-FFF2-40B4-BE49-F238E27FC236}">
                <a16:creationId xmlns:a16="http://schemas.microsoft.com/office/drawing/2014/main" id="{D5246279-E103-439A-A00E-A697F7DE650A}"/>
              </a:ext>
            </a:extLst>
          </p:cNvPr>
          <p:cNvSpPr txBox="1"/>
          <p:nvPr/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-US" sz="7200" b="0" i="0" u="none" strike="noStrike" cap="none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Faculty Athletics Representative Report </a:t>
            </a:r>
            <a:endParaRPr sz="7200" dirty="0"/>
          </a:p>
        </p:txBody>
      </p:sp>
      <p:sp>
        <p:nvSpPr>
          <p:cNvPr id="160" name="Google Shape;160;p1">
            <a:extLst>
              <a:ext uri="{FF2B5EF4-FFF2-40B4-BE49-F238E27FC236}">
                <a16:creationId xmlns:a16="http://schemas.microsoft.com/office/drawing/2014/main" id="{4DDAE174-BF38-A623-E779-DD46920A6F44}"/>
              </a:ext>
            </a:extLst>
          </p:cNvPr>
          <p:cNvSpPr txBox="1"/>
          <p:nvPr/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Michael J. Turner, PhD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lang="en-US"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Applied Physiology, Health, and Clinical Sciences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4374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>
          <a:extLst>
            <a:ext uri="{FF2B5EF4-FFF2-40B4-BE49-F238E27FC236}">
              <a16:creationId xmlns:a16="http://schemas.microsoft.com/office/drawing/2014/main" id="{1825428A-84F9-09AA-E004-EFF805044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>
            <a:extLst>
              <a:ext uri="{FF2B5EF4-FFF2-40B4-BE49-F238E27FC236}">
                <a16:creationId xmlns:a16="http://schemas.microsoft.com/office/drawing/2014/main" id="{6FE0C118-BB41-4703-51B2-FE6D0183C4BD}"/>
              </a:ext>
            </a:extLst>
          </p:cNvPr>
          <p:cNvSpPr txBox="1"/>
          <p:nvPr/>
        </p:nvSpPr>
        <p:spPr>
          <a:xfrm>
            <a:off x="1524000" y="406400"/>
            <a:ext cx="9144000" cy="180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  <a:sym typeface="Oswald"/>
              </a:rPr>
              <a:t>What is a Faculty Athletic Representative?</a:t>
            </a:r>
            <a:endParaRPr sz="6000" dirty="0"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95B82-9A81-DF91-1ED4-1962AB8E3AFA}"/>
              </a:ext>
            </a:extLst>
          </p:cNvPr>
          <p:cNvSpPr txBox="1"/>
          <p:nvPr/>
        </p:nvSpPr>
        <p:spPr>
          <a:xfrm>
            <a:off x="609601" y="2207172"/>
            <a:ext cx="110463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University’s Faculty Representative to NCAA and AAC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Liaison between Faculty/Administration and Student-Athletes/Athletic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Understand current key issues within Collegiate Athletics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Name, Image, and Likeness (NIL) and Transfer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Work with the Student-Athlete Advisory Committee (SAAC)</a:t>
            </a:r>
          </a:p>
        </p:txBody>
      </p:sp>
    </p:spTree>
    <p:extLst>
      <p:ext uri="{BB962C8B-B14F-4D97-AF65-F5344CB8AC3E}">
        <p14:creationId xmlns:p14="http://schemas.microsoft.com/office/powerpoint/2010/main" val="8015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>
          <a:extLst>
            <a:ext uri="{FF2B5EF4-FFF2-40B4-BE49-F238E27FC236}">
              <a16:creationId xmlns:a16="http://schemas.microsoft.com/office/drawing/2014/main" id="{EDC25909-D754-220D-F075-F8F5AC6D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>
            <a:extLst>
              <a:ext uri="{FF2B5EF4-FFF2-40B4-BE49-F238E27FC236}">
                <a16:creationId xmlns:a16="http://schemas.microsoft.com/office/drawing/2014/main" id="{B5ECD8EF-FC27-499E-6007-BEE023343FF4}"/>
              </a:ext>
            </a:extLst>
          </p:cNvPr>
          <p:cNvSpPr txBox="1"/>
          <p:nvPr/>
        </p:nvSpPr>
        <p:spPr>
          <a:xfrm>
            <a:off x="919654" y="438466"/>
            <a:ext cx="10352689" cy="95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  <a:sym typeface="Oswald"/>
              </a:rPr>
              <a:t>Charlotte Athletic Performance</a:t>
            </a:r>
            <a:endParaRPr sz="6000" dirty="0"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B973D-B540-95FA-2FB2-080896E4303C}"/>
              </a:ext>
            </a:extLst>
          </p:cNvPr>
          <p:cNvSpPr txBox="1"/>
          <p:nvPr/>
        </p:nvSpPr>
        <p:spPr>
          <a:xfrm>
            <a:off x="493984" y="1390575"/>
            <a:ext cx="112145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Last Academic Year – Teams won 8 championships (16)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Men’s Golf – 3</a:t>
            </a:r>
            <a:r>
              <a:rPr lang="en-US" sz="36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rd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 straight NCAA Tournament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Women’s Tennis – 1st time to NCAA Tournament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Baseball won C-USA Tourney - lost in NCAA Reg Finals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Softball won C-USA Season and lost in Regional Finals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Men’s Soccer won AAC.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Men’s and Women’s XC finish 2</a:t>
            </a:r>
            <a:r>
              <a:rPr lang="en-US" sz="36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nd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 in AAC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Indoor T&amp;F – Women 1</a:t>
            </a:r>
            <a:r>
              <a:rPr lang="en-US" sz="36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st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 and Men 2</a:t>
            </a:r>
            <a:r>
              <a:rPr lang="en-US" sz="36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nd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 in AAC.</a:t>
            </a:r>
          </a:p>
        </p:txBody>
      </p:sp>
    </p:spTree>
    <p:extLst>
      <p:ext uri="{BB962C8B-B14F-4D97-AF65-F5344CB8AC3E}">
        <p14:creationId xmlns:p14="http://schemas.microsoft.com/office/powerpoint/2010/main" val="389275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>
          <a:extLst>
            <a:ext uri="{FF2B5EF4-FFF2-40B4-BE49-F238E27FC236}">
              <a16:creationId xmlns:a16="http://schemas.microsoft.com/office/drawing/2014/main" id="{EDC25909-D754-220D-F075-F8F5AC6D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>
            <a:extLst>
              <a:ext uri="{FF2B5EF4-FFF2-40B4-BE49-F238E27FC236}">
                <a16:creationId xmlns:a16="http://schemas.microsoft.com/office/drawing/2014/main" id="{B5ECD8EF-FC27-499E-6007-BEE023343FF4}"/>
              </a:ext>
            </a:extLst>
          </p:cNvPr>
          <p:cNvSpPr txBox="1"/>
          <p:nvPr/>
        </p:nvSpPr>
        <p:spPr>
          <a:xfrm>
            <a:off x="945931" y="406400"/>
            <a:ext cx="10352689" cy="106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  <a:sym typeface="Oswald"/>
              </a:rPr>
              <a:t>Charlotte Academic Performance</a:t>
            </a:r>
            <a:endParaRPr sz="6000" dirty="0"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60B430-DC4E-E5BB-6734-008EB671B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05516"/>
              </p:ext>
            </p:extLst>
          </p:nvPr>
        </p:nvGraphicFramePr>
        <p:xfrm>
          <a:off x="1247497" y="1721574"/>
          <a:ext cx="9697006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9191">
                  <a:extLst>
                    <a:ext uri="{9D8B030D-6E8A-4147-A177-3AD203B41FA5}">
                      <a16:colId xmlns:a16="http://schemas.microsoft.com/office/drawing/2014/main" val="2969349097"/>
                    </a:ext>
                  </a:extLst>
                </a:gridCol>
                <a:gridCol w="2340864">
                  <a:extLst>
                    <a:ext uri="{9D8B030D-6E8A-4147-A177-3AD203B41FA5}">
                      <a16:colId xmlns:a16="http://schemas.microsoft.com/office/drawing/2014/main" val="2789598314"/>
                    </a:ext>
                  </a:extLst>
                </a:gridCol>
                <a:gridCol w="2336951">
                  <a:extLst>
                    <a:ext uri="{9D8B030D-6E8A-4147-A177-3AD203B41FA5}">
                      <a16:colId xmlns:a16="http://schemas.microsoft.com/office/drawing/2014/main" val="188562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 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 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47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Semester GPA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3.145</a:t>
                      </a:r>
                    </a:p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(3.087)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3.175</a:t>
                      </a:r>
                    </a:p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(3.107)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752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Cumulative GPA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3.287</a:t>
                      </a:r>
                    </a:p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(3.206)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3.251</a:t>
                      </a:r>
                    </a:p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(3.188)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80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Student-Athletes &gt; 3.00 GPA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1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Student-Athletes at 4.00 GPA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19.4%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820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84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>
          <a:extLst>
            <a:ext uri="{FF2B5EF4-FFF2-40B4-BE49-F238E27FC236}">
              <a16:creationId xmlns:a16="http://schemas.microsoft.com/office/drawing/2014/main" id="{EDC25909-D754-220D-F075-F8F5AC6D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>
            <a:extLst>
              <a:ext uri="{FF2B5EF4-FFF2-40B4-BE49-F238E27FC236}">
                <a16:creationId xmlns:a16="http://schemas.microsoft.com/office/drawing/2014/main" id="{B5ECD8EF-FC27-499E-6007-BEE023343FF4}"/>
              </a:ext>
            </a:extLst>
          </p:cNvPr>
          <p:cNvSpPr txBox="1"/>
          <p:nvPr/>
        </p:nvSpPr>
        <p:spPr>
          <a:xfrm>
            <a:off x="945931" y="406400"/>
            <a:ext cx="10352689" cy="153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  <a:sym typeface="Oswald"/>
              </a:rPr>
              <a:t>Charlotte Academic Performance</a:t>
            </a:r>
            <a:endParaRPr sz="6000" dirty="0"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B973D-B540-95FA-2FB2-080896E4303C}"/>
              </a:ext>
            </a:extLst>
          </p:cNvPr>
          <p:cNvSpPr txBox="1"/>
          <p:nvPr/>
        </p:nvSpPr>
        <p:spPr>
          <a:xfrm>
            <a:off x="457200" y="1779687"/>
            <a:ext cx="1127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 2023, top Semester GPAs were Women’s Tennis (3.856) and Men’s Tennis (3.500).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2023, top Semester GPAs were Women’s Soccer (3.842), Women’s Basketball (3.624), and Baseball (3.468)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NCAA FAR Academic Excellence Awards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27 UNC Charlotte Awardees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Most in AAC (24 – Rice)</a:t>
            </a:r>
          </a:p>
        </p:txBody>
      </p:sp>
    </p:spTree>
    <p:extLst>
      <p:ext uri="{BB962C8B-B14F-4D97-AF65-F5344CB8AC3E}">
        <p14:creationId xmlns:p14="http://schemas.microsoft.com/office/powerpoint/2010/main" val="389783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>
          <a:extLst>
            <a:ext uri="{FF2B5EF4-FFF2-40B4-BE49-F238E27FC236}">
              <a16:creationId xmlns:a16="http://schemas.microsoft.com/office/drawing/2014/main" id="{EDC25909-D754-220D-F075-F8F5AC6D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>
            <a:extLst>
              <a:ext uri="{FF2B5EF4-FFF2-40B4-BE49-F238E27FC236}">
                <a16:creationId xmlns:a16="http://schemas.microsoft.com/office/drawing/2014/main" id="{B5ECD8EF-FC27-499E-6007-BEE023343FF4}"/>
              </a:ext>
            </a:extLst>
          </p:cNvPr>
          <p:cNvSpPr txBox="1"/>
          <p:nvPr/>
        </p:nvSpPr>
        <p:spPr>
          <a:xfrm>
            <a:off x="945931" y="406400"/>
            <a:ext cx="10352689" cy="153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  <a:sym typeface="Oswald"/>
              </a:rPr>
              <a:t>Charlotte Academic Performance</a:t>
            </a:r>
            <a:endParaRPr sz="6000" dirty="0"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B973D-B540-95FA-2FB2-080896E4303C}"/>
              </a:ext>
            </a:extLst>
          </p:cNvPr>
          <p:cNvSpPr txBox="1"/>
          <p:nvPr/>
        </p:nvSpPr>
        <p:spPr>
          <a:xfrm>
            <a:off x="457200" y="1779687"/>
            <a:ext cx="1127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Mckenna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Zelna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(V-ball) - Goldwater Scholarship Nominee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Majoring in Earth and Environmental Sciences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Riley Felts (Pole Vault) - 2</a:t>
            </a:r>
            <a:r>
              <a:rPr lang="en-US" sz="3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Indoor NCAAs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Completing Master’s in Civil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FBB8A-6D1A-F6C4-B45A-83659D774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526" y="4101166"/>
            <a:ext cx="1353426" cy="2350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9A0EE-3490-77E3-AAAF-C39A0D5AB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152" y="4103417"/>
            <a:ext cx="1807779" cy="23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3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>
          <a:extLst>
            <a:ext uri="{FF2B5EF4-FFF2-40B4-BE49-F238E27FC236}">
              <a16:creationId xmlns:a16="http://schemas.microsoft.com/office/drawing/2014/main" id="{EDC25909-D754-220D-F075-F8F5AC6D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>
            <a:extLst>
              <a:ext uri="{FF2B5EF4-FFF2-40B4-BE49-F238E27FC236}">
                <a16:creationId xmlns:a16="http://schemas.microsoft.com/office/drawing/2014/main" id="{B5ECD8EF-FC27-499E-6007-BEE023343FF4}"/>
              </a:ext>
            </a:extLst>
          </p:cNvPr>
          <p:cNvSpPr txBox="1"/>
          <p:nvPr/>
        </p:nvSpPr>
        <p:spPr>
          <a:xfrm>
            <a:off x="945931" y="406400"/>
            <a:ext cx="10352689" cy="153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  <a:sym typeface="Oswald"/>
              </a:rPr>
              <a:t>Charlotte Athletic Performance</a:t>
            </a:r>
            <a:endParaRPr sz="6000" dirty="0"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60B430-DC4E-E5BB-6734-008EB671B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109394"/>
              </p:ext>
            </p:extLst>
          </p:nvPr>
        </p:nvGraphicFramePr>
        <p:xfrm>
          <a:off x="739346" y="2227332"/>
          <a:ext cx="1071330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822">
                  <a:extLst>
                    <a:ext uri="{9D8B030D-6E8A-4147-A177-3AD203B41FA5}">
                      <a16:colId xmlns:a16="http://schemas.microsoft.com/office/drawing/2014/main" val="2969349097"/>
                    </a:ext>
                  </a:extLst>
                </a:gridCol>
                <a:gridCol w="2582562">
                  <a:extLst>
                    <a:ext uri="{9D8B030D-6E8A-4147-A177-3AD203B41FA5}">
                      <a16:colId xmlns:a16="http://schemas.microsoft.com/office/drawing/2014/main" val="2789598314"/>
                    </a:ext>
                  </a:extLst>
                </a:gridCol>
                <a:gridCol w="2607275">
                  <a:extLst>
                    <a:ext uri="{9D8B030D-6E8A-4147-A177-3AD203B41FA5}">
                      <a16:colId xmlns:a16="http://schemas.microsoft.com/office/drawing/2014/main" val="188562031"/>
                    </a:ext>
                  </a:extLst>
                </a:gridCol>
                <a:gridCol w="2481649">
                  <a:extLst>
                    <a:ext uri="{9D8B030D-6E8A-4147-A177-3AD203B41FA5}">
                      <a16:colId xmlns:a16="http://schemas.microsoft.com/office/drawing/2014/main" val="3689891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47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Enrollment</a:t>
                      </a:r>
                      <a:endParaRPr lang="en-US" sz="3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17,959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30,298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+ 69%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752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Baccalaureates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80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Athletic Teams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1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Student-Athletes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+ 90%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820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36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>
          <a:extLst>
            <a:ext uri="{FF2B5EF4-FFF2-40B4-BE49-F238E27FC236}">
              <a16:creationId xmlns:a16="http://schemas.microsoft.com/office/drawing/2014/main" id="{EDC25909-D754-220D-F075-F8F5AC6D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>
            <a:extLst>
              <a:ext uri="{FF2B5EF4-FFF2-40B4-BE49-F238E27FC236}">
                <a16:creationId xmlns:a16="http://schemas.microsoft.com/office/drawing/2014/main" id="{B5ECD8EF-FC27-499E-6007-BEE023343FF4}"/>
              </a:ext>
            </a:extLst>
          </p:cNvPr>
          <p:cNvSpPr txBox="1"/>
          <p:nvPr/>
        </p:nvSpPr>
        <p:spPr>
          <a:xfrm>
            <a:off x="945931" y="406400"/>
            <a:ext cx="10352689" cy="128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  <a:sym typeface="Oswald"/>
              </a:rPr>
              <a:t>Charlotte Athletic Academic Issues</a:t>
            </a:r>
            <a:endParaRPr sz="6000" dirty="0"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B973D-B540-95FA-2FB2-080896E4303C}"/>
              </a:ext>
            </a:extLst>
          </p:cNvPr>
          <p:cNvSpPr txBox="1"/>
          <p:nvPr/>
        </p:nvSpPr>
        <p:spPr>
          <a:xfrm>
            <a:off x="457200" y="1779687"/>
            <a:ext cx="1127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Half Semester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 Non-Degree Seeking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Year Master’s Degree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Student-Athletes desiring B.S.  And M.S.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Prerequisite requirements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Offerings (days, times, sections)</a:t>
            </a:r>
          </a:p>
        </p:txBody>
      </p:sp>
    </p:spTree>
    <p:extLst>
      <p:ext uri="{BB962C8B-B14F-4D97-AF65-F5344CB8AC3E}">
        <p14:creationId xmlns:p14="http://schemas.microsoft.com/office/powerpoint/2010/main" val="2825019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353</Words>
  <Application>Microsoft Office PowerPoint</Application>
  <PresentationFormat>Widescreen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Oswald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Turner</dc:creator>
  <cp:lastModifiedBy>Matt</cp:lastModifiedBy>
  <cp:revision>15</cp:revision>
  <dcterms:created xsi:type="dcterms:W3CDTF">2024-02-13T18:37:35Z</dcterms:created>
  <dcterms:modified xsi:type="dcterms:W3CDTF">2024-03-27T20:55:00Z</dcterms:modified>
</cp:coreProperties>
</file>