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72" r:id="rId4"/>
    <p:sldId id="256" r:id="rId5"/>
    <p:sldId id="273" r:id="rId6"/>
    <p:sldId id="274" r:id="rId7"/>
    <p:sldId id="275" r:id="rId8"/>
    <p:sldId id="277" r:id="rId9"/>
    <p:sldId id="279" r:id="rId10"/>
    <p:sldId id="276" r:id="rId11"/>
    <p:sldId id="281" r:id="rId12"/>
    <p:sldId id="282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/>
    <p:restoredTop sz="94694"/>
  </p:normalViewPr>
  <p:slideViewPr>
    <p:cSldViewPr snapToGrid="0">
      <p:cViewPr varScale="1">
        <p:scale>
          <a:sx n="104" d="100"/>
          <a:sy n="104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F5C1-2402-4254-90AF-AEB0EE31DA53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06CFA-2C3D-49C2-9D61-3D5C92F2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459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849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792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07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457D-7FC4-C73E-876D-95183E339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2B315-1E1E-2C18-271E-5D6443A14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EB601-DEE1-CDB0-F8C7-FF18D10A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C85BE-8F73-B0C1-305A-A0E4CEC8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1DB20-2EF1-1F86-617A-911D76B3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97B6-600D-03CA-E24E-5DC8A27E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1058F-677D-1A49-DC71-977A59FEC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8265F-1214-5ACB-C578-30B389F4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5A12-87BC-452E-742A-9A64B557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56914-C98A-605A-7F51-2FE1749B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BF2294-EBA9-6470-87AB-5AB54EF69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56AE9-16F1-76C3-387D-0D39566F1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9CDE-1BE3-FAAD-8632-5263E1C0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DB380-C60B-2D3F-FB0D-F018AEF7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C00A-4404-BE77-7ED5-EEF2BE30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4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473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25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8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1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12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256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816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839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711F-F9D3-7585-A32D-48757CFC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F80A-0952-0FE7-2368-E3400107A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41799-1819-FCDA-C0CE-4CE61056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AF54-A404-2C6D-8BDE-3FF1BB92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5AA8C-6471-18F9-3427-0A6EC37B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7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828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141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058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336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1595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329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359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276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755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18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B58E-1ED7-9733-240A-1077592C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6F9CE-A585-A04C-5B03-8374134AC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71423-74C9-ED0B-260E-B8B71209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7E5A8-B2FE-6562-C78D-13CF4055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1032E-7E59-94B9-80BA-44F221B0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75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690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145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957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68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2535-2FE6-51EC-C394-7D75CFA2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002BB-9A1B-6B62-C126-DA784B7B2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746CC-B260-E606-F8B8-870BF1888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1B439-BE85-BFDF-E8F4-5A3E5734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214B6-055A-5F37-6C8A-2571BB76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E7166-27CF-67CC-033F-1EE8E85A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084B-85DC-D32F-C144-96D42F54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DA7E4-FC77-50CC-AAA7-2ACFB93B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162F1-6C6D-D833-5E18-1AF190537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93F7D-089C-F39E-0FB3-CB9D9DE9A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5B3E6-1A39-25A2-FAC0-BE6771758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F95CD-9AE8-2E48-BCF3-B52855D2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BD4C12-2B9E-5E7F-D8F7-469D638FB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042CD-632E-7FEA-D2A7-B0C0067A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2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6940-8AF7-E4D1-C528-560158D2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6E09D-CB33-8728-B132-A283E6FA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35E00-152C-2A64-AEE2-E30B42BE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40039-3B57-276A-6995-B6896A1F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7B1A9-7A32-C70D-1AD2-33B513C0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FA9A3-1F75-C2A7-D603-DF30CCE6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003F0-F177-13CC-F0EB-EBA0B849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0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208F-86E6-4CC9-17C8-06A24A2E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7722-8FDC-3DFA-7A7E-B095E017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494E7-FE93-832F-0580-04E89F956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58AEA-F15D-E99F-31AA-B51F1AFE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E797B-5769-3E17-2CA6-544DCAF0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D5C4A-0974-4E8D-3360-C3F459E8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7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5886-C3E3-B79E-5077-BBD67214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E19FB-B4CF-38A3-2A1E-9521C1D8B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9CFBB0-691C-437B-71AF-6C7662D5D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1A24A-0E75-E20D-608A-924BC4B7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E7A74-EEF0-4B27-31A9-A5D74622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37DEB-85FC-F1C2-6C84-2C02AD57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7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83749-557C-07FA-FD5B-14A4FC59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1CEEB-717E-B7F2-8558-0498A3E32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9518-3979-9D9A-931B-EED9A9F6D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C0D6-93A8-F54C-B860-ED8533010FD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87E80-FF6D-79DF-6B03-1C5440966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C9D5-4960-6DD0-B231-49EF4B36B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BF27-A384-8349-9807-54DC4575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4597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578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swald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The ROI Project and Charlotte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Dr. Greg Weeks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Associate Dean for Academic Affairs, CHESS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Provost’s Representative to the UNC System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</a:t>
            </a:r>
            <a:r>
              <a:rPr lang="en-US" sz="2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 the ROI Project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34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DE28-6E7C-4884-A4B4-C934823C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Economic Mobility (Charlotte Graduate Degree)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7A3E42-5F91-49DE-BA85-A3CE78403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5483" y="1273996"/>
            <a:ext cx="11805007" cy="5506948"/>
          </a:xfrm>
        </p:spPr>
      </p:pic>
    </p:spTree>
    <p:extLst>
      <p:ext uri="{BB962C8B-B14F-4D97-AF65-F5344CB8AC3E}">
        <p14:creationId xmlns:p14="http://schemas.microsoft.com/office/powerpoint/2010/main" val="203201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DE28-6E7C-4884-A4B4-C934823C1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4B35E-925B-464E-88A0-523273F71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236"/>
            <a:ext cx="9144000" cy="3216564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In sum, the dashboards hold countless great stories about the value to students of Charlotte programs.</a:t>
            </a:r>
          </a:p>
        </p:txBody>
      </p:sp>
    </p:spTree>
    <p:extLst>
      <p:ext uri="{BB962C8B-B14F-4D97-AF65-F5344CB8AC3E}">
        <p14:creationId xmlns:p14="http://schemas.microsoft.com/office/powerpoint/2010/main" val="38004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1EEE-4C5A-4F37-8B11-221EF5FD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Quick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9B54A-1444-46D4-AB31-0D1C00608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Legislatively mandated process began in May/June 2022</a:t>
            </a:r>
          </a:p>
          <a:p>
            <a:pPr marL="114300" indent="0">
              <a:buNone/>
            </a:pPr>
            <a:r>
              <a:rPr lang="en-US" dirty="0"/>
              <a:t>   --”Current Operations Appropriations Act of 2021”</a:t>
            </a:r>
          </a:p>
          <a:p>
            <a:r>
              <a:rPr lang="en-US" dirty="0"/>
              <a:t>ROI is defined entirely in financial terms</a:t>
            </a:r>
          </a:p>
          <a:p>
            <a:r>
              <a:rPr lang="en-US" dirty="0"/>
              <a:t>The final product consists of three dashboards</a:t>
            </a:r>
          </a:p>
          <a:p>
            <a:pPr marL="0" indent="0">
              <a:buNone/>
            </a:pPr>
            <a:r>
              <a:rPr lang="en-US" dirty="0"/>
              <a:t>    --Institutional context</a:t>
            </a:r>
          </a:p>
          <a:p>
            <a:pPr marL="0" indent="0">
              <a:buNone/>
            </a:pPr>
            <a:r>
              <a:rPr lang="en-US" dirty="0"/>
              <a:t>    --State ROI</a:t>
            </a:r>
          </a:p>
          <a:p>
            <a:pPr marL="0" indent="0">
              <a:buNone/>
            </a:pPr>
            <a:r>
              <a:rPr lang="en-US" dirty="0"/>
              <a:t>    --Student ROI</a:t>
            </a:r>
          </a:p>
          <a:p>
            <a:r>
              <a:rPr lang="en-US" dirty="0"/>
              <a:t>Very large number of data points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5AB6-6BAF-49BF-9C99-881DBABF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Charlotte is an Excellent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CCA1A-352A-42F9-9DF9-42C404213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9E24-FF8C-4B61-B1A9-159E6945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45"/>
            <a:ext cx="10515600" cy="52647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Charlotte Undergraduate Degree Lifetime Earnings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C20AFB11-34FC-4312-84A7-E6061442E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5757" y="1376218"/>
            <a:ext cx="11866652" cy="53106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C002-7DE0-40A9-BDBC-CAB22E4E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Charlotte Graduate Degree Lifetime Earnings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1E6B0255-43F1-4A4E-BF1A-5EAE2ECE3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782" y="1339273"/>
            <a:ext cx="11868727" cy="534144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5CFD-61BA-4EE2-8145-3183DB3F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37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E75E6-6350-418A-B6C6-2094594C5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3236" y="683491"/>
            <a:ext cx="9615054" cy="580938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99C598-0767-4739-9715-E3B56095126A}"/>
              </a:ext>
            </a:extLst>
          </p:cNvPr>
          <p:cNvSpPr/>
          <p:nvPr/>
        </p:nvSpPr>
        <p:spPr>
          <a:xfrm rot="10800000" flipV="1">
            <a:off x="6410035" y="3727360"/>
            <a:ext cx="40547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Student ROI Summary (Charlotte Undergraduate Degree)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CFFD-566E-4FFD-977F-9A693718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6584"/>
          </a:xfrm>
        </p:spPr>
        <p:txBody>
          <a:bodyPr/>
          <a:lstStyle/>
          <a:p>
            <a:r>
              <a:rPr lang="en-US" dirty="0"/>
              <a:t>Student ROI Summary (Charlotte Graduate)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18565-0665-4A3A-852B-2E1BA6E1D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1963" y="655782"/>
            <a:ext cx="10289309" cy="601287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4D653A-F3BA-4A19-B755-E42A76CDEC4E}"/>
              </a:ext>
            </a:extLst>
          </p:cNvPr>
          <p:cNvSpPr/>
          <p:nvPr/>
        </p:nvSpPr>
        <p:spPr>
          <a:xfrm>
            <a:off x="5962649" y="4398944"/>
            <a:ext cx="4562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Student ROI Summary </a:t>
            </a:r>
          </a:p>
          <a:p>
            <a:r>
              <a:rPr lang="en-US" sz="3600" b="1" dirty="0"/>
              <a:t>(Charlotte Graduate Degree)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DE28-6E7C-4884-A4B4-C934823C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ROI Summary (Charlotte)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E587D4-A74E-4E3F-BC2A-2BBFD5225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666750"/>
            <a:ext cx="10515600" cy="60388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C20C06-1A14-4A79-BA62-CFEC3E4F43CF}"/>
              </a:ext>
            </a:extLst>
          </p:cNvPr>
          <p:cNvSpPr/>
          <p:nvPr/>
        </p:nvSpPr>
        <p:spPr>
          <a:xfrm rot="10800000" flipV="1">
            <a:off x="6096000" y="4284106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State ROI Summary (for Charlotte)</a:t>
            </a:r>
            <a:endParaRPr lang="en-US" sz="3600" b="1" dirty="0"/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DE28-6E7C-4884-A4B4-C934823C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Economic Mobility (Charlotte Undergraduate Degree)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0C4FC7-ECF4-4294-8C78-529B5C1F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0013" y="1253331"/>
            <a:ext cx="10993349" cy="5465968"/>
          </a:xfrm>
        </p:spPr>
      </p:pic>
    </p:spTree>
    <p:extLst>
      <p:ext uri="{BB962C8B-B14F-4D97-AF65-F5344CB8AC3E}">
        <p14:creationId xmlns:p14="http://schemas.microsoft.com/office/powerpoint/2010/main" val="172143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165</Words>
  <Application>Microsoft Office PowerPoint</Application>
  <PresentationFormat>Widescreen</PresentationFormat>
  <Paragraphs>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Oswald</vt:lpstr>
      <vt:lpstr>Office Theme</vt:lpstr>
      <vt:lpstr>1_Office Theme</vt:lpstr>
      <vt:lpstr>2_Office Theme</vt:lpstr>
      <vt:lpstr>PowerPoint Presentation</vt:lpstr>
      <vt:lpstr> Quick Background</vt:lpstr>
      <vt:lpstr>Charlotte is an Excellent Investment</vt:lpstr>
      <vt:lpstr>Charlotte Undergraduate Degree Lifetime Earnings</vt:lpstr>
      <vt:lpstr> Charlotte Graduate Degree Lifetime Earnings</vt:lpstr>
      <vt:lpstr>PowerPoint Presentation</vt:lpstr>
      <vt:lpstr>Student ROI Summary (Charlotte Graduate)</vt:lpstr>
      <vt:lpstr>State ROI Summary (Charlotte)</vt:lpstr>
      <vt:lpstr>Economic Mobility (Charlotte Undergraduate Degree)</vt:lpstr>
      <vt:lpstr>Economic Mobility (Charlotte Graduate Degree)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Le</dc:creator>
  <cp:lastModifiedBy>Gregory Weeks</cp:lastModifiedBy>
  <cp:revision>51</cp:revision>
  <dcterms:created xsi:type="dcterms:W3CDTF">2023-10-09T13:49:36Z</dcterms:created>
  <dcterms:modified xsi:type="dcterms:W3CDTF">2023-11-27T17:35:51Z</dcterms:modified>
</cp:coreProperties>
</file>