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Oswald" pitchFamily="2" charset="0"/>
      <p:regular r:id="rId17"/>
      <p:bold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a210a388a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3a210a388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3a210a388a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89" name="Google Shape;89;g23a210a388a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a210a388a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23a210a388a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a210a388a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3a210a388a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3a210a388a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23a210a388a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a210a388a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3a210a388a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82200" y="963450"/>
            <a:ext cx="8379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swald"/>
              <a:buNone/>
            </a:pPr>
            <a:r>
              <a:rPr lang="en" sz="8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Support for Childcare at UNC Charlotte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67175" y="33341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" sz="33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Faculty Welfare Committee</a:t>
            </a:r>
            <a:endParaRPr sz="33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" sz="33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April 2023</a:t>
            </a:r>
            <a:endParaRPr sz="3300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40431" y="911119"/>
            <a:ext cx="7811400" cy="218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en" sz="2700" b="1" i="1">
                <a:solidFill>
                  <a:srgbClr val="00703C"/>
                </a:solidFill>
                <a:latin typeface="Lato"/>
                <a:ea typeface="Lato"/>
                <a:cs typeface="Lato"/>
                <a:sym typeface="Lato"/>
              </a:rPr>
              <a:t>How childcare addresses a need of the university:</a:t>
            </a:r>
            <a:endParaRPr sz="2700" b="1" i="1">
              <a:solidFill>
                <a:srgbClr val="00703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11131" y="954581"/>
            <a:ext cx="657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3" name="Google Shape;93;p14"/>
          <p:cNvSpPr txBox="1"/>
          <p:nvPr/>
        </p:nvSpPr>
        <p:spPr>
          <a:xfrm>
            <a:off x="564775" y="1447400"/>
            <a:ext cx="8166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Childcare is a major expense, drawing on salary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Childcare is a stressor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Childcare affects work schedules and availability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Childcare affects faculty welfare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351775" y="4312200"/>
            <a:ext cx="859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Source: Child Care Resources Inc., Feb 2022 https://uploads.strikinglycdn.com/files/9394b72f-3812-4220-bf94-2c07710e8a8f/Star%20Chart-Mecklenbur-February2022.pdf?id=3872642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b="60017"/>
          <a:stretch/>
        </p:blipFill>
        <p:spPr>
          <a:xfrm>
            <a:off x="-29225" y="3467404"/>
            <a:ext cx="9241801" cy="7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 idx="4294967295"/>
          </p:nvPr>
        </p:nvSpPr>
        <p:spPr>
          <a:xfrm>
            <a:off x="171450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 i="1">
                <a:solidFill>
                  <a:srgbClr val="00703C"/>
                </a:solidFill>
                <a:latin typeface="Roboto"/>
                <a:ea typeface="Roboto"/>
                <a:cs typeface="Roboto"/>
                <a:sym typeface="Roboto"/>
              </a:rPr>
              <a:t>How other campuses are doing it</a:t>
            </a:r>
            <a:endParaRPr b="1" i="1">
              <a:solidFill>
                <a:srgbClr val="00703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4294967295"/>
          </p:nvPr>
        </p:nvSpPr>
        <p:spPr>
          <a:xfrm>
            <a:off x="1714500" y="1633950"/>
            <a:ext cx="68556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•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11 of the 16 UNC campuses offers some form of childcare support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•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Most have on-campus facilities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520700" lvl="1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•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Working with educational/human development departments (9 of 11 campuses)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520700" lvl="1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•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Bright Horizons on campus (UNCCH)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177800" lvl="0" indent="-158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•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Other options: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520700" lvl="1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•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Bright Horizons discounts or partnerships (NCSU)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520700" lvl="1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•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UNCCH also includes discounts at other facilities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6344" y="0"/>
            <a:ext cx="987656" cy="59645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473231" y="15966"/>
            <a:ext cx="77871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888" y="15966"/>
            <a:ext cx="6082074" cy="45734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" name="Google Shape;109;p16"/>
          <p:cNvSpPr txBox="1"/>
          <p:nvPr/>
        </p:nvSpPr>
        <p:spPr>
          <a:xfrm>
            <a:off x="6799325" y="3660050"/>
            <a:ext cx="2224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https://benefits.hr.ncsu.edu/childcare-resources/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ctrTitle"/>
          </p:nvPr>
        </p:nvSpPr>
        <p:spPr>
          <a:xfrm>
            <a:off x="114300" y="210788"/>
            <a:ext cx="7886700" cy="29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Calibri"/>
              <a:buNone/>
            </a:pPr>
            <a:r>
              <a:rPr lang="en" b="1" i="1">
                <a:solidFill>
                  <a:srgbClr val="00703C"/>
                </a:solidFill>
                <a:latin typeface="Roboto"/>
                <a:ea typeface="Roboto"/>
                <a:cs typeface="Roboto"/>
                <a:sym typeface="Roboto"/>
              </a:rPr>
              <a:t>Master planning should include planning for supporting faculty, staff, and students as we move towards a higher research profile</a:t>
            </a:r>
            <a:endParaRPr b="1" i="1">
              <a:solidFill>
                <a:srgbClr val="00703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393650" y="3134300"/>
            <a:ext cx="7041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Next steps: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Collect information from other schools on relationships, resources, etc.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Survey of faculty for their needs and concerns (Fall 2023)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How much does childcare impact faculty wellbeing, including economics?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What else do faculty need to be successful researchers?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swald"/>
              <a:buNone/>
            </a:pPr>
            <a:endParaRPr sz="1100"/>
          </a:p>
        </p:txBody>
      </p:sp>
      <p:sp>
        <p:nvSpPr>
          <p:cNvPr id="121" name="Google Shape;121;p18"/>
          <p:cNvSpPr txBox="1"/>
          <p:nvPr/>
        </p:nvSpPr>
        <p:spPr>
          <a:xfrm>
            <a:off x="1094925" y="2964883"/>
            <a:ext cx="6858000" cy="14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500" i="1">
              <a:solidFill>
                <a:schemeClr val="lt1"/>
              </a:solidFill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" y="114300"/>
            <a:ext cx="7144" cy="7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214</Words>
  <Application>Microsoft Office PowerPoint</Application>
  <PresentationFormat>On-screen Show (16:9)</PresentationFormat>
  <Paragraphs>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Roboto</vt:lpstr>
      <vt:lpstr>Oswald</vt:lpstr>
      <vt:lpstr>Arial</vt:lpstr>
      <vt:lpstr>Calibri</vt:lpstr>
      <vt:lpstr>Lato</vt:lpstr>
      <vt:lpstr>Office Theme</vt:lpstr>
      <vt:lpstr>PowerPoint Presentation</vt:lpstr>
      <vt:lpstr>How childcare addresses a need of the university:</vt:lpstr>
      <vt:lpstr>How other campuses are doing it</vt:lpstr>
      <vt:lpstr>PowerPoint Presentation</vt:lpstr>
      <vt:lpstr>Master planning should include planning for supporting faculty, staff, and students as we move towards a higher research profile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Wyse</dc:creator>
  <cp:lastModifiedBy>Matt Wyse</cp:lastModifiedBy>
  <cp:revision>1</cp:revision>
  <dcterms:modified xsi:type="dcterms:W3CDTF">2023-04-26T19:11:25Z</dcterms:modified>
</cp:coreProperties>
</file>